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</p:sldIdLst>
  <p:sldSz cy="6858000" cx="12192000"/>
  <p:notesSz cx="6858000" cy="9144000"/>
  <p:embeddedFontLst>
    <p:embeddedFont>
      <p:font typeface="Amatic SC"/>
      <p:regular r:id="rId39"/>
      <p:bold r:id="rId40"/>
    </p:embeddedFont>
    <p:embeddedFont>
      <p:font typeface="Lora"/>
      <p:regular r:id="rId41"/>
      <p:bold r:id="rId42"/>
      <p:italic r:id="rId43"/>
      <p:boldItalic r:id="rId44"/>
    </p:embeddedFont>
    <p:embeddedFont>
      <p:font typeface="Oswald"/>
      <p:regular r:id="rId45"/>
      <p:bold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AmaticSC-bold.fntdata"/><Relationship Id="rId20" Type="http://schemas.openxmlformats.org/officeDocument/2006/relationships/slide" Target="slides/slide16.xml"/><Relationship Id="rId42" Type="http://schemas.openxmlformats.org/officeDocument/2006/relationships/font" Target="fonts/Lora-bold.fntdata"/><Relationship Id="rId41" Type="http://schemas.openxmlformats.org/officeDocument/2006/relationships/font" Target="fonts/Lora-regular.fntdata"/><Relationship Id="rId22" Type="http://schemas.openxmlformats.org/officeDocument/2006/relationships/slide" Target="slides/slide18.xml"/><Relationship Id="rId44" Type="http://schemas.openxmlformats.org/officeDocument/2006/relationships/font" Target="fonts/Lora-boldItalic.fntdata"/><Relationship Id="rId21" Type="http://schemas.openxmlformats.org/officeDocument/2006/relationships/slide" Target="slides/slide17.xml"/><Relationship Id="rId43" Type="http://schemas.openxmlformats.org/officeDocument/2006/relationships/font" Target="fonts/Lora-italic.fntdata"/><Relationship Id="rId24" Type="http://schemas.openxmlformats.org/officeDocument/2006/relationships/slide" Target="slides/slide20.xml"/><Relationship Id="rId46" Type="http://schemas.openxmlformats.org/officeDocument/2006/relationships/font" Target="fonts/Oswald-bold.fntdata"/><Relationship Id="rId23" Type="http://schemas.openxmlformats.org/officeDocument/2006/relationships/slide" Target="slides/slide19.xml"/><Relationship Id="rId45" Type="http://schemas.openxmlformats.org/officeDocument/2006/relationships/font" Target="fonts/Oswald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font" Target="fonts/AmaticSC-regular.fntdata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90" name="Google Shape;90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Tag=AccentColor&#10;Flavor=Light&#10;Target=FillAndLine" id="12" name="Google Shape;12;p2"/>
          <p:cNvSpPr/>
          <p:nvPr/>
        </p:nvSpPr>
        <p:spPr>
          <a:xfrm>
            <a:off x="838200" y="4736883"/>
            <a:ext cx="4243589" cy="27432"/>
          </a:xfrm>
          <a:custGeom>
            <a:rect b="b" l="l" r="r" t="t"/>
            <a:pathLst>
              <a:path extrusionOk="0" fill="none" h="27432" w="4243589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extrusionOk="0" h="27432" w="4243589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dk1"/>
          </a:solidFill>
          <a:ln cap="rnd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 txBox="1"/>
          <p:nvPr>
            <p:ph type="ctrTitle"/>
          </p:nvPr>
        </p:nvSpPr>
        <p:spPr>
          <a:xfrm>
            <a:off x="841248" y="448056"/>
            <a:ext cx="10515600" cy="40690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rial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841248" y="4983480"/>
            <a:ext cx="10515600" cy="1124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lvl="1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5" name="Google Shape;15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" type="body"/>
          </p:nvPr>
        </p:nvSpPr>
        <p:spPr>
          <a:xfrm>
            <a:off x="838200" y="1929384"/>
            <a:ext cx="10515600" cy="4251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indent="-355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indent="-3429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descr="Tag=AccentColor&#10;Flavor=Light&#10;Target=FillAndLine" id="24" name="Google Shape;24;p3"/>
          <p:cNvSpPr/>
          <p:nvPr/>
        </p:nvSpPr>
        <p:spPr>
          <a:xfrm>
            <a:off x="838199" y="1709928"/>
            <a:ext cx="10515600" cy="27432"/>
          </a:xfrm>
          <a:custGeom>
            <a:rect b="b" l="l" r="r" t="t"/>
            <a:pathLst>
              <a:path extrusionOk="0" fill="none" h="27432" w="1051560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extrusionOk="0" h="27432" w="1051560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dk1"/>
          </a:solidFill>
          <a:ln cap="rnd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839788" y="457200"/>
            <a:ext cx="393192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/>
          <p:nvPr>
            <p:ph idx="2" type="pic"/>
          </p:nvPr>
        </p:nvSpPr>
        <p:spPr>
          <a:xfrm>
            <a:off x="5303520" y="548640"/>
            <a:ext cx="6053328" cy="54315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839788" y="3977640"/>
            <a:ext cx="3931920" cy="20025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9" name="Google Shape;29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descr="Tag=AccentColor&#10;Flavor=Light&#10;Target=FillAndLine" id="32" name="Google Shape;32;p4"/>
          <p:cNvSpPr/>
          <p:nvPr/>
        </p:nvSpPr>
        <p:spPr>
          <a:xfrm rot="5400000">
            <a:off x="2798064" y="3254143"/>
            <a:ext cx="4480560" cy="27432"/>
          </a:xfrm>
          <a:custGeom>
            <a:rect b="b" l="l" r="r" t="t"/>
            <a:pathLst>
              <a:path extrusionOk="0" fill="none" h="27432" w="448056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extrusionOk="0" h="27432" w="448056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dk1"/>
          </a:solidFill>
          <a:ln cap="rnd" cmpd="sng" w="444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838200" y="1929384"/>
            <a:ext cx="5181600" cy="4251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6172200" y="1929384"/>
            <a:ext cx="5181600" cy="4251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descr="Tag=AccentColor&#10;Flavor=Light&#10;Target=FillAndLine" id="44" name="Google Shape;44;p6"/>
          <p:cNvSpPr/>
          <p:nvPr/>
        </p:nvSpPr>
        <p:spPr>
          <a:xfrm>
            <a:off x="838199" y="1709928"/>
            <a:ext cx="10515600" cy="27432"/>
          </a:xfrm>
          <a:custGeom>
            <a:rect b="b" l="l" r="r" t="t"/>
            <a:pathLst>
              <a:path extrusionOk="0" fill="none" h="27432" w="1051560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extrusionOk="0" h="27432" w="1051560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dk1"/>
          </a:solidFill>
          <a:ln cap="rnd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841248" y="448056"/>
            <a:ext cx="10515600" cy="40690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" type="body"/>
          </p:nvPr>
        </p:nvSpPr>
        <p:spPr>
          <a:xfrm>
            <a:off x="841248" y="4983480"/>
            <a:ext cx="10515600" cy="1124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 sz="2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8" name="Google Shape;48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descr="Tag=AccentColor&#10;Flavor=Light&#10;Target=FillAndLine" id="51" name="Google Shape;51;p7"/>
          <p:cNvSpPr/>
          <p:nvPr/>
        </p:nvSpPr>
        <p:spPr>
          <a:xfrm>
            <a:off x="838200" y="4736883"/>
            <a:ext cx="4243589" cy="27432"/>
          </a:xfrm>
          <a:custGeom>
            <a:rect b="b" l="l" r="r" t="t"/>
            <a:pathLst>
              <a:path extrusionOk="0" fill="none" h="27432" w="4243589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extrusionOk="0" h="27432" w="4243589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dk1"/>
          </a:solidFill>
          <a:ln cap="rnd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1" type="body"/>
          </p:nvPr>
        </p:nvSpPr>
        <p:spPr>
          <a:xfrm>
            <a:off x="839788" y="1938528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/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5" name="Google Shape;55;p8"/>
          <p:cNvSpPr txBox="1"/>
          <p:nvPr>
            <p:ph idx="2" type="body"/>
          </p:nvPr>
        </p:nvSpPr>
        <p:spPr>
          <a:xfrm>
            <a:off x="839788" y="2926080"/>
            <a:ext cx="5157787" cy="32644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3" type="body"/>
          </p:nvPr>
        </p:nvSpPr>
        <p:spPr>
          <a:xfrm>
            <a:off x="6172200" y="1938528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/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7" name="Google Shape;57;p8"/>
          <p:cNvSpPr txBox="1"/>
          <p:nvPr>
            <p:ph idx="4" type="body"/>
          </p:nvPr>
        </p:nvSpPr>
        <p:spPr>
          <a:xfrm>
            <a:off x="6172200" y="2926080"/>
            <a:ext cx="5183188" cy="32644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descr="Tag=AccentColor&#10;Flavor=Light&#10;Target=FillAndLine" id="61" name="Google Shape;61;p8"/>
          <p:cNvSpPr/>
          <p:nvPr/>
        </p:nvSpPr>
        <p:spPr>
          <a:xfrm>
            <a:off x="838199" y="1709928"/>
            <a:ext cx="10515600" cy="27432"/>
          </a:xfrm>
          <a:custGeom>
            <a:rect b="b" l="l" r="r" t="t"/>
            <a:pathLst>
              <a:path extrusionOk="0" fill="none" h="27432" w="1051560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extrusionOk="0" h="27432" w="1051560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dk1"/>
          </a:solidFill>
          <a:ln cap="rnd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/>
          <p:nvPr>
            <p:ph type="title"/>
          </p:nvPr>
        </p:nvSpPr>
        <p:spPr>
          <a:xfrm>
            <a:off x="2203704" y="1728216"/>
            <a:ext cx="7781544" cy="33924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Arial"/>
              <a:buNone/>
              <a:defRPr sz="7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descr="Tag=AccentColor&#10;Flavor=Light&#10;Target=FillAndLine" id="67" name="Google Shape;67;p9"/>
          <p:cNvSpPr/>
          <p:nvPr/>
        </p:nvSpPr>
        <p:spPr>
          <a:xfrm>
            <a:off x="3974206" y="5126892"/>
            <a:ext cx="4243589" cy="27432"/>
          </a:xfrm>
          <a:custGeom>
            <a:rect b="b" l="l" r="r" t="t"/>
            <a:pathLst>
              <a:path extrusionOk="0" fill="none" h="27432" w="4243589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extrusionOk="0" h="27432" w="4243589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dk1"/>
          </a:solidFill>
          <a:ln cap="rnd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"/>
          <p:cNvSpPr txBox="1"/>
          <p:nvPr>
            <p:ph type="title"/>
          </p:nvPr>
        </p:nvSpPr>
        <p:spPr>
          <a:xfrm>
            <a:off x="839788" y="457200"/>
            <a:ext cx="3932237" cy="342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" type="body"/>
          </p:nvPr>
        </p:nvSpPr>
        <p:spPr>
          <a:xfrm>
            <a:off x="5303520" y="548640"/>
            <a:ext cx="6053328" cy="54315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1" name="Google Shape;71;p10"/>
          <p:cNvSpPr txBox="1"/>
          <p:nvPr>
            <p:ph idx="2" type="body"/>
          </p:nvPr>
        </p:nvSpPr>
        <p:spPr>
          <a:xfrm>
            <a:off x="839788" y="3977640"/>
            <a:ext cx="3932237" cy="20025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2" name="Google Shape;72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descr="Tag=AccentColor&#10;Flavor=Light&#10;Target=FillAndLine" id="75" name="Google Shape;75;p10"/>
          <p:cNvSpPr/>
          <p:nvPr/>
        </p:nvSpPr>
        <p:spPr>
          <a:xfrm rot="5400000">
            <a:off x="2797492" y="3254143"/>
            <a:ext cx="4480560" cy="27432"/>
          </a:xfrm>
          <a:custGeom>
            <a:rect b="b" l="l" r="r" t="t"/>
            <a:pathLst>
              <a:path extrusionOk="0" fill="none" h="27432" w="448056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extrusionOk="0" h="27432" w="448056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dk1"/>
          </a:solidFill>
          <a:ln cap="rnd" cmpd="sng" w="444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b="0" i="0" sz="5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g"/><Relationship Id="rId4" Type="http://schemas.openxmlformats.org/officeDocument/2006/relationships/image" Target="../media/image27.jpg"/><Relationship Id="rId5" Type="http://schemas.openxmlformats.org/officeDocument/2006/relationships/image" Target="../media/image1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Relationship Id="rId4" Type="http://schemas.openxmlformats.org/officeDocument/2006/relationships/image" Target="../media/image1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jpg"/><Relationship Id="rId4" Type="http://schemas.openxmlformats.org/officeDocument/2006/relationships/image" Target="../media/image1.png"/><Relationship Id="rId5" Type="http://schemas.openxmlformats.org/officeDocument/2006/relationships/image" Target="../media/image12.jpg"/><Relationship Id="rId6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Relationship Id="rId4" Type="http://schemas.openxmlformats.org/officeDocument/2006/relationships/hyperlink" Target="http://parks.nv.gov/parks/valley-of-fire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www.redrockcanyonlv.org/" TargetMode="External"/><Relationship Id="rId4" Type="http://schemas.openxmlformats.org/officeDocument/2006/relationships/hyperlink" Target="http://drive.google.com/file/d/125Mty8G8r1M4q0heI1xb4KvtZ9yhpyXZ/view" TargetMode="External"/><Relationship Id="rId5" Type="http://schemas.openxmlformats.org/officeDocument/2006/relationships/image" Target="../media/image5.png"/><Relationship Id="rId6" Type="http://schemas.openxmlformats.org/officeDocument/2006/relationships/hyperlink" Target="https://www.redrockcanyonlv.org/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jpg"/><Relationship Id="rId4" Type="http://schemas.openxmlformats.org/officeDocument/2006/relationships/image" Target="../media/image19.jpg"/><Relationship Id="rId5" Type="http://schemas.openxmlformats.org/officeDocument/2006/relationships/image" Target="../media/image18.jpg"/><Relationship Id="rId6" Type="http://schemas.openxmlformats.org/officeDocument/2006/relationships/image" Target="../media/image2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png"/><Relationship Id="rId4" Type="http://schemas.openxmlformats.org/officeDocument/2006/relationships/hyperlink" Target="https://www.gomtcharleston.com/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.jpg"/><Relationship Id="rId4" Type="http://schemas.openxmlformats.org/officeDocument/2006/relationships/image" Target="../media/image28.jpg"/><Relationship Id="rId5" Type="http://schemas.openxmlformats.org/officeDocument/2006/relationships/image" Target="../media/image25.jpg"/><Relationship Id="rId6" Type="http://schemas.openxmlformats.org/officeDocument/2006/relationships/image" Target="../media/image31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://drive.google.com/file/d/1v6AzKV3NyPYmzH-rCTyAnpzQEJPMHGR7/view" TargetMode="External"/><Relationship Id="rId4" Type="http://schemas.openxmlformats.org/officeDocument/2006/relationships/image" Target="../media/image5.png"/><Relationship Id="rId5" Type="http://schemas.openxmlformats.org/officeDocument/2006/relationships/hyperlink" Target="https://www.nps.gov/lake/index.htm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warmspringsnv.org/" TargetMode="External"/><Relationship Id="rId4" Type="http://schemas.openxmlformats.org/officeDocument/2006/relationships/image" Target="../media/image8.jpg"/><Relationship Id="rId5" Type="http://schemas.openxmlformats.org/officeDocument/2006/relationships/hyperlink" Target="https://warmspringsnv.org/" TargetMode="Externa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www.clarkcountynv.gov/government/departments/parks___recreation/wetlands_park/index.php" TargetMode="External"/><Relationship Id="rId4" Type="http://schemas.openxmlformats.org/officeDocument/2006/relationships/image" Target="../media/image26.jpg"/><Relationship Id="rId5" Type="http://schemas.openxmlformats.org/officeDocument/2006/relationships/hyperlink" Target="https://www.clarkcountynv.gov/government/departments/parks___recreation/wetlands_park/index.php" TargetMode="Externa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0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s://www.clarkcountynv.gov/residents/assistance_programs/community_resources_management/outside_agency_grant_(oag).php" TargetMode="External"/><Relationship Id="rId4" Type="http://schemas.openxmlformats.org/officeDocument/2006/relationships/hyperlink" Target="https://www.nsmlv.org/" TargetMode="External"/><Relationship Id="rId5" Type="http://schemas.openxmlformats.org/officeDocument/2006/relationships/hyperlink" Target="https://pixabay.com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g"/><Relationship Id="rId4" Type="http://schemas.openxmlformats.org/officeDocument/2006/relationships/image" Target="../media/image15.jpg"/><Relationship Id="rId5" Type="http://schemas.openxmlformats.org/officeDocument/2006/relationships/image" Target="../media/image4.jpg"/><Relationship Id="rId6" Type="http://schemas.openxmlformats.org/officeDocument/2006/relationships/image" Target="../media/image8.jpg"/><Relationship Id="rId7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3"/>
          <p:cNvSpPr txBox="1"/>
          <p:nvPr>
            <p:ph type="ctrTitle"/>
          </p:nvPr>
        </p:nvSpPr>
        <p:spPr>
          <a:xfrm>
            <a:off x="539476" y="644588"/>
            <a:ext cx="4031100" cy="3566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</a:pPr>
            <a:r>
              <a:rPr b="1" lang="en-US" sz="8000">
                <a:latin typeface="Oswald"/>
                <a:ea typeface="Oswald"/>
                <a:cs typeface="Oswald"/>
                <a:sym typeface="Oswald"/>
              </a:rPr>
              <a:t>Home Means Nevada</a:t>
            </a:r>
            <a:endParaRPr b="1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94" name="Google Shape;94;p13"/>
          <p:cNvSpPr txBox="1"/>
          <p:nvPr>
            <p:ph idx="1" type="subTitle"/>
          </p:nvPr>
        </p:nvSpPr>
        <p:spPr>
          <a:xfrm>
            <a:off x="539475" y="4640513"/>
            <a:ext cx="4421400" cy="15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en-US" sz="4400">
                <a:latin typeface="Amatic SC"/>
                <a:ea typeface="Amatic SC"/>
                <a:cs typeface="Amatic SC"/>
                <a:sym typeface="Amatic SC"/>
              </a:rPr>
              <a:t>Exploring Nevada Habitats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95" name="Google Shape;95;p13"/>
          <p:cNvSpPr/>
          <p:nvPr/>
        </p:nvSpPr>
        <p:spPr>
          <a:xfrm flipH="1" rot="10800000">
            <a:off x="539475" y="4345341"/>
            <a:ext cx="4056736" cy="44371"/>
          </a:xfrm>
          <a:custGeom>
            <a:rect b="b" l="l" r="r" t="t"/>
            <a:pathLst>
              <a:path extrusionOk="0" fill="none" h="27432" w="347472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extrusionOk="0" h="27432" w="347472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B15E3B"/>
          </a:solidFill>
          <a:ln cap="rnd" cmpd="sng" w="38100">
            <a:solidFill>
              <a:srgbClr val="B15E3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p13"/>
          <p:cNvPicPr preferRelativeResize="0"/>
          <p:nvPr/>
        </p:nvPicPr>
        <p:blipFill rotWithShape="1">
          <a:blip r:embed="rId3">
            <a:alphaModFix/>
          </a:blip>
          <a:srcRect b="0" l="12386" r="12386" t="0"/>
          <a:stretch/>
        </p:blipFill>
        <p:spPr>
          <a:xfrm>
            <a:off x="5311702" y="10"/>
            <a:ext cx="6878775" cy="6857990"/>
          </a:xfrm>
          <a:custGeom>
            <a:rect b="b" l="l" r="r" t="t"/>
            <a:pathLst>
              <a:path extrusionOk="0" h="6858000" w="6878775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97" name="Google Shape;9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00975" y="94150"/>
            <a:ext cx="2131050" cy="92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2"/>
          <p:cNvSpPr/>
          <p:nvPr/>
        </p:nvSpPr>
        <p:spPr>
          <a:xfrm>
            <a:off x="838200" y="4736883"/>
            <a:ext cx="4243589" cy="27432"/>
          </a:xfrm>
          <a:custGeom>
            <a:rect b="b" l="l" r="r" t="t"/>
            <a:pathLst>
              <a:path extrusionOk="0" fill="none" h="27432" w="4243589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extrusionOk="0" h="27432" w="4243589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dk1"/>
          </a:solidFill>
          <a:ln cap="rnd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22"/>
          <p:cNvSpPr txBox="1"/>
          <p:nvPr/>
        </p:nvSpPr>
        <p:spPr>
          <a:xfrm>
            <a:off x="838200" y="400051"/>
            <a:ext cx="10515600" cy="12702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Habitats need to have . . .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A close up of a cactus&#10;&#10;Description automatically generated" id="179" name="Google Shape;179;p22"/>
          <p:cNvPicPr preferRelativeResize="0"/>
          <p:nvPr/>
        </p:nvPicPr>
        <p:blipFill rotWithShape="1">
          <a:blip r:embed="rId3">
            <a:alphaModFix/>
          </a:blip>
          <a:srcRect b="-3" l="21426" r="14062" t="0"/>
          <a:stretch/>
        </p:blipFill>
        <p:spPr>
          <a:xfrm>
            <a:off x="510365" y="1961590"/>
            <a:ext cx="3524888" cy="3647338"/>
          </a:xfrm>
          <a:custGeom>
            <a:rect b="b" l="l" r="r" t="t"/>
            <a:pathLst>
              <a:path extrusionOk="0" h="3647338" w="3524888">
                <a:moveTo>
                  <a:pt x="887181" y="60"/>
                </a:moveTo>
                <a:cubicBezTo>
                  <a:pt x="945946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40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close up of a snow covered field&#10;&#10;Description automatically generated" id="180" name="Google Shape;180;p22"/>
          <p:cNvPicPr preferRelativeResize="0"/>
          <p:nvPr/>
        </p:nvPicPr>
        <p:blipFill rotWithShape="1">
          <a:blip r:embed="rId4">
            <a:alphaModFix/>
          </a:blip>
          <a:srcRect b="2" l="16959" r="10561" t="0"/>
          <a:stretch/>
        </p:blipFill>
        <p:spPr>
          <a:xfrm>
            <a:off x="8156747" y="1904947"/>
            <a:ext cx="3524888" cy="3647338"/>
          </a:xfrm>
          <a:custGeom>
            <a:rect b="b" l="l" r="r" t="t"/>
            <a:pathLst>
              <a:path extrusionOk="0" h="3647338" w="3524888">
                <a:moveTo>
                  <a:pt x="887181" y="60"/>
                </a:moveTo>
                <a:cubicBezTo>
                  <a:pt x="945947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9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9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6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8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8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40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picture containing bird&#10;&#10;Description automatically generated" id="181" name="Google Shape;181;p22"/>
          <p:cNvPicPr preferRelativeResize="0"/>
          <p:nvPr/>
        </p:nvPicPr>
        <p:blipFill rotWithShape="1">
          <a:blip r:embed="rId5">
            <a:alphaModFix/>
          </a:blip>
          <a:srcRect b="-1" l="25846" r="34772" t="0"/>
          <a:stretch/>
        </p:blipFill>
        <p:spPr>
          <a:xfrm>
            <a:off x="4332032" y="1904947"/>
            <a:ext cx="3524888" cy="3647338"/>
          </a:xfrm>
          <a:custGeom>
            <a:rect b="b" l="l" r="r" t="t"/>
            <a:pathLst>
              <a:path extrusionOk="0" h="3647338" w="3524888">
                <a:moveTo>
                  <a:pt x="887180" y="60"/>
                </a:moveTo>
                <a:cubicBezTo>
                  <a:pt x="945946" y="-442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8" y="18018"/>
                  <a:pt x="2192263" y="13196"/>
                </a:cubicBezTo>
                <a:cubicBezTo>
                  <a:pt x="2323253" y="7660"/>
                  <a:pt x="2454242" y="2928"/>
                  <a:pt x="2585113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4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3" y="516245"/>
                  <a:pt x="3512114" y="559861"/>
                </a:cubicBezTo>
                <a:cubicBezTo>
                  <a:pt x="3491119" y="656469"/>
                  <a:pt x="3485617" y="754605"/>
                  <a:pt x="3495724" y="852186"/>
                </a:cubicBezTo>
                <a:cubicBezTo>
                  <a:pt x="3504577" y="948437"/>
                  <a:pt x="3505176" y="1044867"/>
                  <a:pt x="3502664" y="1141386"/>
                </a:cubicBezTo>
                <a:cubicBezTo>
                  <a:pt x="3500391" y="1228440"/>
                  <a:pt x="3500749" y="1315584"/>
                  <a:pt x="3507210" y="1402639"/>
                </a:cubicBezTo>
                <a:cubicBezTo>
                  <a:pt x="3514626" y="1500407"/>
                  <a:pt x="3520966" y="1598176"/>
                  <a:pt x="3506251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4" y="2292381"/>
                </a:cubicBezTo>
                <a:cubicBezTo>
                  <a:pt x="3514746" y="2447918"/>
                  <a:pt x="3522760" y="2603544"/>
                  <a:pt x="3508405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5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7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19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3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40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1" y="9535"/>
                </a:cubicBezTo>
                <a:cubicBezTo>
                  <a:pt x="769618" y="4223"/>
                  <a:pt x="828414" y="562"/>
                  <a:pt x="887180" y="6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82" name="Google Shape;182;p22"/>
          <p:cNvSpPr txBox="1"/>
          <p:nvPr/>
        </p:nvSpPr>
        <p:spPr>
          <a:xfrm>
            <a:off x="4858863" y="5122577"/>
            <a:ext cx="2171700" cy="12702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water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83" name="Google Shape;183;p22"/>
          <p:cNvSpPr txBox="1"/>
          <p:nvPr/>
        </p:nvSpPr>
        <p:spPr>
          <a:xfrm>
            <a:off x="1080166" y="5122578"/>
            <a:ext cx="2171700" cy="12702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food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84" name="Google Shape;184;p22"/>
          <p:cNvSpPr txBox="1"/>
          <p:nvPr/>
        </p:nvSpPr>
        <p:spPr>
          <a:xfrm>
            <a:off x="8833341" y="5122577"/>
            <a:ext cx="2171700" cy="12702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shelter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3"/>
          <p:cNvSpPr/>
          <p:nvPr/>
        </p:nvSpPr>
        <p:spPr>
          <a:xfrm>
            <a:off x="838199" y="1709928"/>
            <a:ext cx="10515600" cy="27432"/>
          </a:xfrm>
          <a:custGeom>
            <a:rect b="b" l="l" r="r" t="t"/>
            <a:pathLst>
              <a:path extrusionOk="0" fill="none" h="27432" w="1051560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extrusionOk="0" h="27432" w="1051560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dk1"/>
          </a:solidFill>
          <a:ln cap="rnd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23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23"/>
          <p:cNvSpPr/>
          <p:nvPr/>
        </p:nvSpPr>
        <p:spPr>
          <a:xfrm flipH="1">
            <a:off x="-1" y="0"/>
            <a:ext cx="5006297" cy="6858000"/>
          </a:xfrm>
          <a:custGeom>
            <a:rect b="b" l="l" r="r" t="t"/>
            <a:pathLst>
              <a:path extrusionOk="0" h="6858000" w="5006297">
                <a:moveTo>
                  <a:pt x="5006297" y="0"/>
                </a:moveTo>
                <a:lnTo>
                  <a:pt x="1229608" y="0"/>
                </a:lnTo>
                <a:lnTo>
                  <a:pt x="1128285" y="156518"/>
                </a:lnTo>
                <a:cubicBezTo>
                  <a:pt x="996915" y="372642"/>
                  <a:pt x="877575" y="596029"/>
                  <a:pt x="768782" y="825746"/>
                </a:cubicBezTo>
                <a:cubicBezTo>
                  <a:pt x="763429" y="839224"/>
                  <a:pt x="754646" y="851089"/>
                  <a:pt x="743290" y="860183"/>
                </a:cubicBezTo>
                <a:cubicBezTo>
                  <a:pt x="757948" y="825621"/>
                  <a:pt x="772224" y="790805"/>
                  <a:pt x="787138" y="756243"/>
                </a:cubicBezTo>
                <a:cubicBezTo>
                  <a:pt x="848067" y="615114"/>
                  <a:pt x="912406" y="475964"/>
                  <a:pt x="980544" y="339016"/>
                </a:cubicBezTo>
                <a:lnTo>
                  <a:pt x="1161966" y="0"/>
                </a:lnTo>
                <a:lnTo>
                  <a:pt x="1104491" y="0"/>
                </a:lnTo>
                <a:lnTo>
                  <a:pt x="993044" y="204247"/>
                </a:lnTo>
                <a:cubicBezTo>
                  <a:pt x="798291" y="579761"/>
                  <a:pt x="634561" y="971401"/>
                  <a:pt x="494731" y="1375322"/>
                </a:cubicBezTo>
                <a:cubicBezTo>
                  <a:pt x="277072" y="2009491"/>
                  <a:pt x="126862" y="2664550"/>
                  <a:pt x="46559" y="3329787"/>
                </a:cubicBezTo>
                <a:cubicBezTo>
                  <a:pt x="4496" y="3670216"/>
                  <a:pt x="-14242" y="4010141"/>
                  <a:pt x="12272" y="4352595"/>
                </a:cubicBezTo>
                <a:cubicBezTo>
                  <a:pt x="43627" y="4752907"/>
                  <a:pt x="90918" y="5150814"/>
                  <a:pt x="171094" y="5544543"/>
                </a:cubicBezTo>
                <a:cubicBezTo>
                  <a:pt x="259524" y="5979227"/>
                  <a:pt x="379573" y="6403657"/>
                  <a:pt x="538125" y="6816123"/>
                </a:cubicBezTo>
                <a:lnTo>
                  <a:pt x="555724" y="6858000"/>
                </a:lnTo>
                <a:lnTo>
                  <a:pt x="608303" y="6858000"/>
                </a:lnTo>
                <a:lnTo>
                  <a:pt x="596366" y="6829337"/>
                </a:lnTo>
                <a:cubicBezTo>
                  <a:pt x="508696" y="6602484"/>
                  <a:pt x="431985" y="6369981"/>
                  <a:pt x="364843" y="6132604"/>
                </a:cubicBezTo>
                <a:cubicBezTo>
                  <a:pt x="306463" y="5925865"/>
                  <a:pt x="263378" y="5714822"/>
                  <a:pt x="213412" y="5505676"/>
                </a:cubicBezTo>
                <a:cubicBezTo>
                  <a:pt x="212231" y="5494574"/>
                  <a:pt x="211637" y="5483421"/>
                  <a:pt x="211628" y="5472254"/>
                </a:cubicBezTo>
                <a:cubicBezTo>
                  <a:pt x="248210" y="5599108"/>
                  <a:pt x="277401" y="5710897"/>
                  <a:pt x="311945" y="5821167"/>
                </a:cubicBezTo>
                <a:cubicBezTo>
                  <a:pt x="401999" y="6108329"/>
                  <a:pt x="505868" y="6387643"/>
                  <a:pt x="623960" y="6658826"/>
                </a:cubicBezTo>
                <a:lnTo>
                  <a:pt x="717350" y="6858000"/>
                </a:lnTo>
                <a:lnTo>
                  <a:pt x="5006297" y="6858000"/>
                </a:lnTo>
                <a:close/>
              </a:path>
            </a:pathLst>
          </a:custGeom>
          <a:solidFill>
            <a:srgbClr val="B15E3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3"/>
          <p:cNvSpPr txBox="1"/>
          <p:nvPr>
            <p:ph type="title"/>
          </p:nvPr>
        </p:nvSpPr>
        <p:spPr>
          <a:xfrm>
            <a:off x="841250" y="644650"/>
            <a:ext cx="4234500" cy="55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Arial"/>
              <a:buNone/>
            </a:pPr>
            <a:r>
              <a:rPr lang="en-US" sz="6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What is an adaptation?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93" name="Google Shape;193;p23"/>
          <p:cNvSpPr txBox="1"/>
          <p:nvPr>
            <p:ph idx="1" type="body"/>
          </p:nvPr>
        </p:nvSpPr>
        <p:spPr>
          <a:xfrm>
            <a:off x="5494350" y="644652"/>
            <a:ext cx="5856401" cy="55686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t/>
            </a:r>
            <a:endParaRPr sz="4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4"/>
          <p:cNvSpPr/>
          <p:nvPr/>
        </p:nvSpPr>
        <p:spPr>
          <a:xfrm>
            <a:off x="838199" y="1709928"/>
            <a:ext cx="10515600" cy="27432"/>
          </a:xfrm>
          <a:custGeom>
            <a:rect b="b" l="l" r="r" t="t"/>
            <a:pathLst>
              <a:path extrusionOk="0" fill="none" h="27432" w="1051560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extrusionOk="0" h="27432" w="1051560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dk1"/>
          </a:solidFill>
          <a:ln cap="rnd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4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24"/>
          <p:cNvSpPr/>
          <p:nvPr/>
        </p:nvSpPr>
        <p:spPr>
          <a:xfrm flipH="1">
            <a:off x="-1" y="0"/>
            <a:ext cx="5006297" cy="6858000"/>
          </a:xfrm>
          <a:custGeom>
            <a:rect b="b" l="l" r="r" t="t"/>
            <a:pathLst>
              <a:path extrusionOk="0" h="6858000" w="5006297">
                <a:moveTo>
                  <a:pt x="5006297" y="0"/>
                </a:moveTo>
                <a:lnTo>
                  <a:pt x="1229608" y="0"/>
                </a:lnTo>
                <a:lnTo>
                  <a:pt x="1128285" y="156518"/>
                </a:lnTo>
                <a:cubicBezTo>
                  <a:pt x="996915" y="372642"/>
                  <a:pt x="877575" y="596029"/>
                  <a:pt x="768782" y="825746"/>
                </a:cubicBezTo>
                <a:cubicBezTo>
                  <a:pt x="763429" y="839224"/>
                  <a:pt x="754646" y="851089"/>
                  <a:pt x="743290" y="860183"/>
                </a:cubicBezTo>
                <a:cubicBezTo>
                  <a:pt x="757948" y="825621"/>
                  <a:pt x="772224" y="790805"/>
                  <a:pt x="787138" y="756243"/>
                </a:cubicBezTo>
                <a:cubicBezTo>
                  <a:pt x="848067" y="615114"/>
                  <a:pt x="912406" y="475964"/>
                  <a:pt x="980544" y="339016"/>
                </a:cubicBezTo>
                <a:lnTo>
                  <a:pt x="1161966" y="0"/>
                </a:lnTo>
                <a:lnTo>
                  <a:pt x="1104491" y="0"/>
                </a:lnTo>
                <a:lnTo>
                  <a:pt x="993044" y="204247"/>
                </a:lnTo>
                <a:cubicBezTo>
                  <a:pt x="798291" y="579761"/>
                  <a:pt x="634561" y="971401"/>
                  <a:pt x="494731" y="1375322"/>
                </a:cubicBezTo>
                <a:cubicBezTo>
                  <a:pt x="277072" y="2009491"/>
                  <a:pt x="126862" y="2664550"/>
                  <a:pt x="46559" y="3329787"/>
                </a:cubicBezTo>
                <a:cubicBezTo>
                  <a:pt x="4496" y="3670216"/>
                  <a:pt x="-14242" y="4010141"/>
                  <a:pt x="12272" y="4352595"/>
                </a:cubicBezTo>
                <a:cubicBezTo>
                  <a:pt x="43627" y="4752907"/>
                  <a:pt x="90918" y="5150814"/>
                  <a:pt x="171094" y="5544543"/>
                </a:cubicBezTo>
                <a:cubicBezTo>
                  <a:pt x="259524" y="5979227"/>
                  <a:pt x="379573" y="6403657"/>
                  <a:pt x="538125" y="6816123"/>
                </a:cubicBezTo>
                <a:lnTo>
                  <a:pt x="555724" y="6858000"/>
                </a:lnTo>
                <a:lnTo>
                  <a:pt x="608303" y="6858000"/>
                </a:lnTo>
                <a:lnTo>
                  <a:pt x="596366" y="6829337"/>
                </a:lnTo>
                <a:cubicBezTo>
                  <a:pt x="508696" y="6602484"/>
                  <a:pt x="431985" y="6369981"/>
                  <a:pt x="364843" y="6132604"/>
                </a:cubicBezTo>
                <a:cubicBezTo>
                  <a:pt x="306463" y="5925865"/>
                  <a:pt x="263378" y="5714822"/>
                  <a:pt x="213412" y="5505676"/>
                </a:cubicBezTo>
                <a:cubicBezTo>
                  <a:pt x="212231" y="5494574"/>
                  <a:pt x="211637" y="5483421"/>
                  <a:pt x="211628" y="5472254"/>
                </a:cubicBezTo>
                <a:cubicBezTo>
                  <a:pt x="248210" y="5599108"/>
                  <a:pt x="277401" y="5710897"/>
                  <a:pt x="311945" y="5821167"/>
                </a:cubicBezTo>
                <a:cubicBezTo>
                  <a:pt x="401999" y="6108329"/>
                  <a:pt x="505868" y="6387643"/>
                  <a:pt x="623960" y="6658826"/>
                </a:cubicBezTo>
                <a:lnTo>
                  <a:pt x="717350" y="6858000"/>
                </a:lnTo>
                <a:lnTo>
                  <a:pt x="5006297" y="6858000"/>
                </a:lnTo>
                <a:close/>
              </a:path>
            </a:pathLst>
          </a:custGeom>
          <a:solidFill>
            <a:srgbClr val="B15E3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24"/>
          <p:cNvSpPr txBox="1"/>
          <p:nvPr>
            <p:ph type="title"/>
          </p:nvPr>
        </p:nvSpPr>
        <p:spPr>
          <a:xfrm>
            <a:off x="841250" y="644650"/>
            <a:ext cx="4262400" cy="55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Arial"/>
              <a:buNone/>
            </a:pPr>
            <a:r>
              <a:rPr lang="en-US" sz="6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What is an adaptation?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02" name="Google Shape;202;p24"/>
          <p:cNvSpPr txBox="1"/>
          <p:nvPr>
            <p:ph idx="1" type="body"/>
          </p:nvPr>
        </p:nvSpPr>
        <p:spPr>
          <a:xfrm>
            <a:off x="5494350" y="644652"/>
            <a:ext cx="5856401" cy="55686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4000">
                <a:latin typeface="Amatic SC"/>
                <a:ea typeface="Amatic SC"/>
                <a:cs typeface="Amatic SC"/>
                <a:sym typeface="Amatic SC"/>
              </a:rPr>
              <a:t>An adaptation is something an animal has or does to help it survive.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t/>
            </a:r>
            <a:endParaRPr sz="4000"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4000">
                <a:latin typeface="Amatic SC"/>
                <a:ea typeface="Amatic SC"/>
                <a:cs typeface="Amatic SC"/>
                <a:sym typeface="Amatic SC"/>
              </a:rPr>
              <a:t>While you’re learning about different kinds of habitats, think about the different adaptations animals have to live in those habitats.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5"/>
          <p:cNvSpPr/>
          <p:nvPr/>
        </p:nvSpPr>
        <p:spPr>
          <a:xfrm>
            <a:off x="0" y="0"/>
            <a:ext cx="12189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25"/>
          <p:cNvSpPr txBox="1"/>
          <p:nvPr>
            <p:ph type="title"/>
          </p:nvPr>
        </p:nvSpPr>
        <p:spPr>
          <a:xfrm>
            <a:off x="612025" y="778554"/>
            <a:ext cx="4368600" cy="123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"/>
              <a:buNone/>
            </a:pPr>
            <a:r>
              <a:rPr lang="en-US" sz="6600">
                <a:latin typeface="Oswald"/>
                <a:ea typeface="Oswald"/>
                <a:cs typeface="Oswald"/>
                <a:sym typeface="Oswald"/>
              </a:rPr>
              <a:t>DESERT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09" name="Google Shape;209;p25"/>
          <p:cNvSpPr/>
          <p:nvPr/>
        </p:nvSpPr>
        <p:spPr>
          <a:xfrm>
            <a:off x="737043" y="2297364"/>
            <a:ext cx="3931920" cy="27432"/>
          </a:xfrm>
          <a:custGeom>
            <a:rect b="b" l="l" r="r" t="t"/>
            <a:pathLst>
              <a:path extrusionOk="0" fill="none" h="27432" w="393192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extrusionOk="0" h="27432" w="393192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B15E3B"/>
          </a:solidFill>
          <a:ln cap="rnd" cmpd="sng" w="38100">
            <a:solidFill>
              <a:srgbClr val="B15E3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25"/>
          <p:cNvSpPr txBox="1"/>
          <p:nvPr>
            <p:ph idx="1" type="body"/>
          </p:nvPr>
        </p:nvSpPr>
        <p:spPr>
          <a:xfrm>
            <a:off x="612030" y="2606424"/>
            <a:ext cx="4243500" cy="3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Char char="•"/>
            </a:pPr>
            <a:r>
              <a:rPr lang="en-US">
                <a:latin typeface="Amatic SC"/>
                <a:ea typeface="Amatic SC"/>
                <a:cs typeface="Amatic SC"/>
                <a:sym typeface="Amatic SC"/>
              </a:rPr>
              <a:t>A desert is a place that gets very little rain. 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Char char="•"/>
            </a:pPr>
            <a:r>
              <a:rPr lang="en-US">
                <a:latin typeface="Amatic SC"/>
                <a:ea typeface="Amatic SC"/>
                <a:cs typeface="Amatic SC"/>
                <a:sym typeface="Amatic SC"/>
              </a:rPr>
              <a:t>Deserts can be hot or cold, but they are always dry.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Char char="•"/>
            </a:pPr>
            <a:r>
              <a:rPr lang="en-US">
                <a:latin typeface="Amatic SC"/>
                <a:ea typeface="Amatic SC"/>
                <a:cs typeface="Amatic SC"/>
                <a:sym typeface="Amatic SC"/>
              </a:rPr>
              <a:t>There are two deserts in Nevada – the Mojave Desert and the Great Basin Desert.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descr="Cactus in desert" id="211" name="Google Shape;211;p25"/>
          <p:cNvPicPr preferRelativeResize="0"/>
          <p:nvPr/>
        </p:nvPicPr>
        <p:blipFill rotWithShape="1">
          <a:blip r:embed="rId3">
            <a:alphaModFix/>
          </a:blip>
          <a:srcRect b="0" l="21028" r="22551" t="0"/>
          <a:stretch/>
        </p:blipFill>
        <p:spPr>
          <a:xfrm>
            <a:off x="5311702" y="10"/>
            <a:ext cx="6878775" cy="6857990"/>
          </a:xfrm>
          <a:custGeom>
            <a:rect b="b" l="l" r="r" t="t"/>
            <a:pathLst>
              <a:path extrusionOk="0" h="6858000" w="6878775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6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26"/>
          <p:cNvSpPr/>
          <p:nvPr/>
        </p:nvSpPr>
        <p:spPr>
          <a:xfrm>
            <a:off x="0" y="0"/>
            <a:ext cx="7433452" cy="6858000"/>
          </a:xfrm>
          <a:custGeom>
            <a:rect b="b" l="l" r="r" t="t"/>
            <a:pathLst>
              <a:path extrusionOk="0" h="6858000" w="7433452">
                <a:moveTo>
                  <a:pt x="0" y="0"/>
                </a:moveTo>
                <a:lnTo>
                  <a:pt x="1592736" y="0"/>
                </a:lnTo>
                <a:lnTo>
                  <a:pt x="2171700" y="0"/>
                </a:lnTo>
                <a:lnTo>
                  <a:pt x="2762696" y="0"/>
                </a:lnTo>
                <a:lnTo>
                  <a:pt x="2829254" y="0"/>
                </a:lnTo>
                <a:lnTo>
                  <a:pt x="7415310" y="0"/>
                </a:lnTo>
                <a:lnTo>
                  <a:pt x="7405703" y="94814"/>
                </a:lnTo>
                <a:cubicBezTo>
                  <a:pt x="7398856" y="203629"/>
                  <a:pt x="7403520" y="312712"/>
                  <a:pt x="7410754" y="421796"/>
                </a:cubicBezTo>
                <a:cubicBezTo>
                  <a:pt x="7421580" y="551656"/>
                  <a:pt x="7422900" y="682144"/>
                  <a:pt x="7414688" y="812192"/>
                </a:cubicBezTo>
                <a:cubicBezTo>
                  <a:pt x="7406693" y="912591"/>
                  <a:pt x="7397682" y="1012988"/>
                  <a:pt x="7395017" y="1113642"/>
                </a:cubicBezTo>
                <a:cubicBezTo>
                  <a:pt x="7388670" y="1342689"/>
                  <a:pt x="7407708" y="1569316"/>
                  <a:pt x="7422810" y="1796708"/>
                </a:cubicBezTo>
                <a:cubicBezTo>
                  <a:pt x="7434487" y="1973710"/>
                  <a:pt x="7439944" y="2150457"/>
                  <a:pt x="7421161" y="2327333"/>
                </a:cubicBezTo>
                <a:cubicBezTo>
                  <a:pt x="7405170" y="2479266"/>
                  <a:pt x="7396793" y="2631453"/>
                  <a:pt x="7412023" y="2784280"/>
                </a:cubicBezTo>
                <a:cubicBezTo>
                  <a:pt x="7418749" y="2851085"/>
                  <a:pt x="7425984" y="2918653"/>
                  <a:pt x="7417480" y="2985458"/>
                </a:cubicBezTo>
                <a:cubicBezTo>
                  <a:pt x="7394508" y="3167039"/>
                  <a:pt x="7398063" y="3349132"/>
                  <a:pt x="7403774" y="3531096"/>
                </a:cubicBezTo>
                <a:cubicBezTo>
                  <a:pt x="7412277" y="3799715"/>
                  <a:pt x="7426364" y="4067954"/>
                  <a:pt x="7414307" y="4336830"/>
                </a:cubicBezTo>
                <a:cubicBezTo>
                  <a:pt x="7404027" y="4566639"/>
                  <a:pt x="7420653" y="4796831"/>
                  <a:pt x="7413419" y="5026893"/>
                </a:cubicBezTo>
                <a:cubicBezTo>
                  <a:pt x="7410982" y="5102162"/>
                  <a:pt x="7412429" y="5177504"/>
                  <a:pt x="7417734" y="5252632"/>
                </a:cubicBezTo>
                <a:cubicBezTo>
                  <a:pt x="7424271" y="5323700"/>
                  <a:pt x="7424271" y="5395213"/>
                  <a:pt x="7417734" y="5466282"/>
                </a:cubicBezTo>
                <a:cubicBezTo>
                  <a:pt x="7393239" y="5683875"/>
                  <a:pt x="7383214" y="5902486"/>
                  <a:pt x="7379659" y="6121225"/>
                </a:cubicBezTo>
                <a:cubicBezTo>
                  <a:pt x="7376423" y="6317442"/>
                  <a:pt x="7378041" y="6513586"/>
                  <a:pt x="7395115" y="6708907"/>
                </a:cubicBezTo>
                <a:lnTo>
                  <a:pt x="7412408" y="6858000"/>
                </a:lnTo>
                <a:lnTo>
                  <a:pt x="2829254" y="6858000"/>
                </a:lnTo>
                <a:lnTo>
                  <a:pt x="2762696" y="6858000"/>
                </a:lnTo>
                <a:lnTo>
                  <a:pt x="2171700" y="6858000"/>
                </a:lnTo>
                <a:lnTo>
                  <a:pt x="159273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B15E3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26"/>
          <p:cNvSpPr txBox="1"/>
          <p:nvPr>
            <p:ph type="title"/>
          </p:nvPr>
        </p:nvSpPr>
        <p:spPr>
          <a:xfrm>
            <a:off x="640081" y="329184"/>
            <a:ext cx="6241568" cy="17830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</a:pPr>
            <a:r>
              <a:rPr lang="en-US" sz="72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Mojave Desert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19" name="Google Shape;219;p26"/>
          <p:cNvSpPr/>
          <p:nvPr/>
        </p:nvSpPr>
        <p:spPr>
          <a:xfrm>
            <a:off x="758952" y="2395728"/>
            <a:ext cx="4243589" cy="27432"/>
          </a:xfrm>
          <a:custGeom>
            <a:rect b="b" l="l" r="r" t="t"/>
            <a:pathLst>
              <a:path extrusionOk="0" fill="none" h="27432" w="4243589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extrusionOk="0" h="27432" w="4243589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lt1"/>
          </a:solidFill>
          <a:ln cap="rnd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6"/>
          <p:cNvSpPr txBox="1"/>
          <p:nvPr>
            <p:ph idx="1" type="body"/>
          </p:nvPr>
        </p:nvSpPr>
        <p:spPr>
          <a:xfrm>
            <a:off x="640081" y="2706624"/>
            <a:ext cx="6241568" cy="3483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matic SC"/>
              <a:buChar char="•"/>
            </a:pPr>
            <a:r>
              <a:rPr lang="en-US" sz="30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A dry and hot desert.</a:t>
            </a:r>
            <a:endParaRPr sz="3000">
              <a:latin typeface="Amatic SC"/>
              <a:ea typeface="Amatic SC"/>
              <a:cs typeface="Amatic SC"/>
              <a:sym typeface="Amatic SC"/>
            </a:endParaRPr>
          </a:p>
          <a:p>
            <a:pPr indent="-2159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matic SC"/>
              <a:buChar char="•"/>
            </a:pPr>
            <a:r>
              <a:rPr lang="en-US" sz="30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The hottest temperature ever recorded, 134 degrees Fahrenheit, was recorded in the Mojave Desert.</a:t>
            </a:r>
            <a:endParaRPr sz="3000">
              <a:latin typeface="Amatic SC"/>
              <a:ea typeface="Amatic SC"/>
              <a:cs typeface="Amatic SC"/>
              <a:sym typeface="Amatic SC"/>
            </a:endParaRPr>
          </a:p>
          <a:p>
            <a:pPr indent="-2159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matic SC"/>
              <a:buChar char="•"/>
            </a:pPr>
            <a:r>
              <a:rPr lang="en-US" sz="30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Windy days are common.</a:t>
            </a:r>
            <a:endParaRPr sz="3000">
              <a:latin typeface="Amatic SC"/>
              <a:ea typeface="Amatic SC"/>
              <a:cs typeface="Amatic SC"/>
              <a:sym typeface="Amatic SC"/>
            </a:endParaRPr>
          </a:p>
          <a:p>
            <a:pPr indent="-2159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matic SC"/>
              <a:buChar char="•"/>
            </a:pPr>
            <a:r>
              <a:rPr lang="en-US" sz="30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Las Vegas is the largest city in the Mojave Desert.</a:t>
            </a:r>
            <a:endParaRPr sz="3000">
              <a:latin typeface="Amatic SC"/>
              <a:ea typeface="Amatic SC"/>
              <a:cs typeface="Amatic SC"/>
              <a:sym typeface="Amatic SC"/>
            </a:endParaRPr>
          </a:p>
          <a:p>
            <a:pPr indent="-508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21" name="Google Shape;22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99727" y="3232236"/>
            <a:ext cx="2514783" cy="29260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grass, outdoor, field, zebra&#10;&#10;Description automatically generated" id="222" name="Google Shape;222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99350" y="153078"/>
            <a:ext cx="3901440" cy="292608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6"/>
          <p:cNvSpPr txBox="1"/>
          <p:nvPr/>
        </p:nvSpPr>
        <p:spPr>
          <a:xfrm>
            <a:off x="7521730" y="6120907"/>
            <a:ext cx="462308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By Cephas (talk · contribs) - North America second level political division 2.svgTerrestrial ecoregions of North America : a conservation assessment. Taylor H Ricketts; et al. Washington, D.C. : Island Press, ©1999. xxiv, 485 p. : ill. (some col.), maps (some col.) ; 28 cm. (ISBN 9781559637220), CC BY-SA 3.0, https://commons.wikimedia.org/w/index.php?curid=12369094</a:t>
            </a:r>
            <a:endParaRPr sz="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7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27"/>
          <p:cNvSpPr/>
          <p:nvPr/>
        </p:nvSpPr>
        <p:spPr>
          <a:xfrm>
            <a:off x="0" y="0"/>
            <a:ext cx="7433452" cy="6858000"/>
          </a:xfrm>
          <a:custGeom>
            <a:rect b="b" l="l" r="r" t="t"/>
            <a:pathLst>
              <a:path extrusionOk="0" h="6858000" w="7433452">
                <a:moveTo>
                  <a:pt x="0" y="0"/>
                </a:moveTo>
                <a:lnTo>
                  <a:pt x="1592736" y="0"/>
                </a:lnTo>
                <a:lnTo>
                  <a:pt x="2171700" y="0"/>
                </a:lnTo>
                <a:lnTo>
                  <a:pt x="2762696" y="0"/>
                </a:lnTo>
                <a:lnTo>
                  <a:pt x="2829254" y="0"/>
                </a:lnTo>
                <a:lnTo>
                  <a:pt x="7415310" y="0"/>
                </a:lnTo>
                <a:lnTo>
                  <a:pt x="7405703" y="94814"/>
                </a:lnTo>
                <a:cubicBezTo>
                  <a:pt x="7398856" y="203629"/>
                  <a:pt x="7403520" y="312712"/>
                  <a:pt x="7410754" y="421796"/>
                </a:cubicBezTo>
                <a:cubicBezTo>
                  <a:pt x="7421580" y="551656"/>
                  <a:pt x="7422900" y="682144"/>
                  <a:pt x="7414688" y="812192"/>
                </a:cubicBezTo>
                <a:cubicBezTo>
                  <a:pt x="7406693" y="912591"/>
                  <a:pt x="7397682" y="1012988"/>
                  <a:pt x="7395017" y="1113642"/>
                </a:cubicBezTo>
                <a:cubicBezTo>
                  <a:pt x="7388670" y="1342689"/>
                  <a:pt x="7407708" y="1569316"/>
                  <a:pt x="7422810" y="1796708"/>
                </a:cubicBezTo>
                <a:cubicBezTo>
                  <a:pt x="7434487" y="1973710"/>
                  <a:pt x="7439944" y="2150457"/>
                  <a:pt x="7421161" y="2327333"/>
                </a:cubicBezTo>
                <a:cubicBezTo>
                  <a:pt x="7405170" y="2479266"/>
                  <a:pt x="7396793" y="2631453"/>
                  <a:pt x="7412023" y="2784280"/>
                </a:cubicBezTo>
                <a:cubicBezTo>
                  <a:pt x="7418749" y="2851085"/>
                  <a:pt x="7425984" y="2918653"/>
                  <a:pt x="7417480" y="2985458"/>
                </a:cubicBezTo>
                <a:cubicBezTo>
                  <a:pt x="7394508" y="3167039"/>
                  <a:pt x="7398063" y="3349132"/>
                  <a:pt x="7403774" y="3531096"/>
                </a:cubicBezTo>
                <a:cubicBezTo>
                  <a:pt x="7412277" y="3799715"/>
                  <a:pt x="7426364" y="4067954"/>
                  <a:pt x="7414307" y="4336830"/>
                </a:cubicBezTo>
                <a:cubicBezTo>
                  <a:pt x="7404027" y="4566639"/>
                  <a:pt x="7420653" y="4796831"/>
                  <a:pt x="7413419" y="5026893"/>
                </a:cubicBezTo>
                <a:cubicBezTo>
                  <a:pt x="7410982" y="5102162"/>
                  <a:pt x="7412429" y="5177504"/>
                  <a:pt x="7417734" y="5252632"/>
                </a:cubicBezTo>
                <a:cubicBezTo>
                  <a:pt x="7424271" y="5323700"/>
                  <a:pt x="7424271" y="5395213"/>
                  <a:pt x="7417734" y="5466282"/>
                </a:cubicBezTo>
                <a:cubicBezTo>
                  <a:pt x="7393239" y="5683875"/>
                  <a:pt x="7383214" y="5902486"/>
                  <a:pt x="7379659" y="6121225"/>
                </a:cubicBezTo>
                <a:cubicBezTo>
                  <a:pt x="7376423" y="6317442"/>
                  <a:pt x="7378041" y="6513586"/>
                  <a:pt x="7395115" y="6708907"/>
                </a:cubicBezTo>
                <a:lnTo>
                  <a:pt x="7412408" y="6858000"/>
                </a:lnTo>
                <a:lnTo>
                  <a:pt x="2829254" y="6858000"/>
                </a:lnTo>
                <a:lnTo>
                  <a:pt x="2762696" y="6858000"/>
                </a:lnTo>
                <a:lnTo>
                  <a:pt x="2171700" y="6858000"/>
                </a:lnTo>
                <a:lnTo>
                  <a:pt x="159273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B15E3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27"/>
          <p:cNvSpPr txBox="1"/>
          <p:nvPr>
            <p:ph type="title"/>
          </p:nvPr>
        </p:nvSpPr>
        <p:spPr>
          <a:xfrm>
            <a:off x="640074" y="329175"/>
            <a:ext cx="6793500" cy="178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</a:pPr>
            <a:r>
              <a:rPr lang="en-US" sz="72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Great Basin Desert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31" name="Google Shape;231;p27"/>
          <p:cNvSpPr/>
          <p:nvPr/>
        </p:nvSpPr>
        <p:spPr>
          <a:xfrm>
            <a:off x="758950" y="2395721"/>
            <a:ext cx="6238076" cy="23729"/>
          </a:xfrm>
          <a:custGeom>
            <a:rect b="b" l="l" r="r" t="t"/>
            <a:pathLst>
              <a:path extrusionOk="0" fill="none" h="27432" w="4243589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extrusionOk="0" h="27432" w="4243589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lt1"/>
          </a:solidFill>
          <a:ln cap="rnd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zebra standing on top of a dry grass field&#10;&#10;Description automatically generated" id="232" name="Google Shape;232;p2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63494" y="154618"/>
            <a:ext cx="3895500" cy="292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71403" y="3429000"/>
            <a:ext cx="3387506" cy="29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7"/>
          <p:cNvSpPr txBox="1"/>
          <p:nvPr/>
        </p:nvSpPr>
        <p:spPr>
          <a:xfrm>
            <a:off x="640081" y="2706624"/>
            <a:ext cx="6241568" cy="3483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00" lvl="0" marL="2286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matic SC"/>
              <a:buChar char="•"/>
            </a:pPr>
            <a:r>
              <a:rPr lang="en-US" sz="30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The Great Basin Desert covers most of Nevada.</a:t>
            </a:r>
            <a:endParaRPr sz="3000">
              <a:latin typeface="Amatic SC"/>
              <a:ea typeface="Amatic SC"/>
              <a:cs typeface="Amatic SC"/>
              <a:sym typeface="Amatic SC"/>
            </a:endParaRPr>
          </a:p>
          <a:p>
            <a:pPr indent="-215900" lvl="0" marL="2286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matic SC"/>
              <a:buChar char="•"/>
            </a:pPr>
            <a:r>
              <a:rPr lang="en-US" sz="30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Unlike the Mojave Desert, the Great Basin Desert gets lots of snow in the winter.</a:t>
            </a:r>
            <a:endParaRPr sz="3000">
              <a:latin typeface="Amatic SC"/>
              <a:ea typeface="Amatic SC"/>
              <a:cs typeface="Amatic SC"/>
              <a:sym typeface="Amatic SC"/>
            </a:endParaRPr>
          </a:p>
          <a:p>
            <a:pPr indent="-215900" lvl="0" marL="2286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</a:pPr>
            <a:r>
              <a:rPr lang="en-US" sz="30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A shrub called sagebrush is common. Sagebrush flowers are the official Nevada state flower!</a:t>
            </a:r>
            <a:endParaRPr sz="3000">
              <a:latin typeface="Amatic SC"/>
              <a:ea typeface="Amatic SC"/>
              <a:cs typeface="Amatic SC"/>
              <a:sym typeface="Amatic SC"/>
            </a:endParaRPr>
          </a:p>
          <a:p>
            <a:pPr indent="-25400" lvl="0" marL="2286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0800" lvl="0" marL="2286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27"/>
          <p:cNvSpPr txBox="1"/>
          <p:nvPr/>
        </p:nvSpPr>
        <p:spPr>
          <a:xfrm rot="-609">
            <a:off x="9055457" y="397245"/>
            <a:ext cx="1692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SAGE!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36" name="Google Shape;236;p27"/>
          <p:cNvSpPr/>
          <p:nvPr/>
        </p:nvSpPr>
        <p:spPr>
          <a:xfrm rot="5400000">
            <a:off x="9268900" y="1366632"/>
            <a:ext cx="1266000" cy="498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1D315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8"/>
          <p:cNvSpPr/>
          <p:nvPr/>
        </p:nvSpPr>
        <p:spPr>
          <a:xfrm>
            <a:off x="838200" y="4736883"/>
            <a:ext cx="4243589" cy="27432"/>
          </a:xfrm>
          <a:custGeom>
            <a:rect b="b" l="l" r="r" t="t"/>
            <a:pathLst>
              <a:path extrusionOk="0" fill="none" h="27432" w="4243589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extrusionOk="0" h="27432" w="4243589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dk1"/>
          </a:solidFill>
          <a:ln cap="rnd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28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28"/>
          <p:cNvSpPr txBox="1"/>
          <p:nvPr>
            <p:ph type="title"/>
          </p:nvPr>
        </p:nvSpPr>
        <p:spPr>
          <a:xfrm>
            <a:off x="640080" y="643467"/>
            <a:ext cx="3429000" cy="356924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en-US" sz="4800">
                <a:latin typeface="Oswald"/>
                <a:ea typeface="Oswald"/>
                <a:cs typeface="Oswald"/>
                <a:sym typeface="Oswald"/>
              </a:rPr>
              <a:t>What are some animals that live in the desert?</a:t>
            </a:r>
            <a:br>
              <a:rPr lang="en-US" sz="4800">
                <a:latin typeface="Oswald"/>
                <a:ea typeface="Oswald"/>
                <a:cs typeface="Oswald"/>
                <a:sym typeface="Oswald"/>
              </a:rPr>
            </a:br>
            <a:r>
              <a:rPr lang="en-US" sz="4800">
                <a:latin typeface="Amatic SC"/>
                <a:ea typeface="Amatic SC"/>
                <a:cs typeface="Amatic SC"/>
                <a:sym typeface="Amatic SC"/>
              </a:rPr>
              <a:t>What adaptations do they have?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44" name="Google Shape;244;p28"/>
          <p:cNvSpPr/>
          <p:nvPr/>
        </p:nvSpPr>
        <p:spPr>
          <a:xfrm>
            <a:off x="640080" y="4409267"/>
            <a:ext cx="3383280" cy="27432"/>
          </a:xfrm>
          <a:custGeom>
            <a:rect b="b" l="l" r="r" t="t"/>
            <a:pathLst>
              <a:path extrusionOk="0" fill="none" h="27432" w="3383280">
                <a:moveTo>
                  <a:pt x="0" y="0"/>
                </a:moveTo>
                <a:cubicBezTo>
                  <a:pt x="257987" y="12032"/>
                  <a:pt x="404745" y="16905"/>
                  <a:pt x="642823" y="0"/>
                </a:cubicBezTo>
                <a:cubicBezTo>
                  <a:pt x="880901" y="-16905"/>
                  <a:pt x="1102054" y="22021"/>
                  <a:pt x="1319479" y="0"/>
                </a:cubicBezTo>
                <a:cubicBezTo>
                  <a:pt x="1536904" y="-22021"/>
                  <a:pt x="1881604" y="24614"/>
                  <a:pt x="2029968" y="0"/>
                </a:cubicBezTo>
                <a:cubicBezTo>
                  <a:pt x="2178332" y="-24614"/>
                  <a:pt x="2554148" y="3447"/>
                  <a:pt x="2740457" y="0"/>
                </a:cubicBezTo>
                <a:cubicBezTo>
                  <a:pt x="2926766" y="-3447"/>
                  <a:pt x="3065477" y="23645"/>
                  <a:pt x="3383280" y="0"/>
                </a:cubicBezTo>
                <a:cubicBezTo>
                  <a:pt x="3382114" y="7395"/>
                  <a:pt x="3383325" y="21864"/>
                  <a:pt x="3383280" y="27432"/>
                </a:cubicBezTo>
                <a:cubicBezTo>
                  <a:pt x="3088851" y="31951"/>
                  <a:pt x="2966759" y="63689"/>
                  <a:pt x="2638958" y="27432"/>
                </a:cubicBezTo>
                <a:cubicBezTo>
                  <a:pt x="2311157" y="-8825"/>
                  <a:pt x="2123847" y="40497"/>
                  <a:pt x="1894637" y="27432"/>
                </a:cubicBezTo>
                <a:cubicBezTo>
                  <a:pt x="1665427" y="14367"/>
                  <a:pt x="1424813" y="48382"/>
                  <a:pt x="1217981" y="27432"/>
                </a:cubicBezTo>
                <a:cubicBezTo>
                  <a:pt x="1011149" y="6482"/>
                  <a:pt x="538241" y="2563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extrusionOk="0" h="27432" w="3383280">
                <a:moveTo>
                  <a:pt x="0" y="0"/>
                </a:moveTo>
                <a:cubicBezTo>
                  <a:pt x="151297" y="22734"/>
                  <a:pt x="480695" y="25868"/>
                  <a:pt x="642823" y="0"/>
                </a:cubicBezTo>
                <a:cubicBezTo>
                  <a:pt x="804951" y="-25868"/>
                  <a:pt x="1021125" y="-7020"/>
                  <a:pt x="1217981" y="0"/>
                </a:cubicBezTo>
                <a:cubicBezTo>
                  <a:pt x="1414837" y="7020"/>
                  <a:pt x="1602550" y="692"/>
                  <a:pt x="1962302" y="0"/>
                </a:cubicBezTo>
                <a:cubicBezTo>
                  <a:pt x="2322054" y="-692"/>
                  <a:pt x="2404714" y="-13207"/>
                  <a:pt x="2605126" y="0"/>
                </a:cubicBezTo>
                <a:cubicBezTo>
                  <a:pt x="2805538" y="13207"/>
                  <a:pt x="3040223" y="19007"/>
                  <a:pt x="3383280" y="0"/>
                </a:cubicBezTo>
                <a:cubicBezTo>
                  <a:pt x="3383473" y="12649"/>
                  <a:pt x="3382292" y="17989"/>
                  <a:pt x="3383280" y="27432"/>
                </a:cubicBezTo>
                <a:cubicBezTo>
                  <a:pt x="3246258" y="-5317"/>
                  <a:pt x="2915318" y="27493"/>
                  <a:pt x="2706624" y="27432"/>
                </a:cubicBezTo>
                <a:cubicBezTo>
                  <a:pt x="2497930" y="27371"/>
                  <a:pt x="2314501" y="-484"/>
                  <a:pt x="1962302" y="27432"/>
                </a:cubicBezTo>
                <a:cubicBezTo>
                  <a:pt x="1610103" y="55348"/>
                  <a:pt x="1607990" y="25966"/>
                  <a:pt x="1387145" y="27432"/>
                </a:cubicBezTo>
                <a:cubicBezTo>
                  <a:pt x="1166300" y="28898"/>
                  <a:pt x="856166" y="27780"/>
                  <a:pt x="710489" y="27432"/>
                </a:cubicBezTo>
                <a:cubicBezTo>
                  <a:pt x="564812" y="27084"/>
                  <a:pt x="236809" y="62580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B15E3B"/>
          </a:solidFill>
          <a:ln cap="rnd" cmpd="sng" w="38100">
            <a:solidFill>
              <a:srgbClr val="B15E3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9"/>
          <p:cNvSpPr/>
          <p:nvPr/>
        </p:nvSpPr>
        <p:spPr>
          <a:xfrm>
            <a:off x="838200" y="4736883"/>
            <a:ext cx="4243589" cy="27432"/>
          </a:xfrm>
          <a:custGeom>
            <a:rect b="b" l="l" r="r" t="t"/>
            <a:pathLst>
              <a:path extrusionOk="0" fill="none" h="27432" w="4243589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extrusionOk="0" h="27432" w="4243589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dk1"/>
          </a:solidFill>
          <a:ln cap="rnd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29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29"/>
          <p:cNvSpPr txBox="1"/>
          <p:nvPr>
            <p:ph type="title"/>
          </p:nvPr>
        </p:nvSpPr>
        <p:spPr>
          <a:xfrm>
            <a:off x="640080" y="643467"/>
            <a:ext cx="3429000" cy="356924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en-US" sz="4800">
                <a:latin typeface="Oswald"/>
                <a:ea typeface="Oswald"/>
                <a:cs typeface="Oswald"/>
                <a:sym typeface="Oswald"/>
              </a:rPr>
              <a:t>What are some animals that live in the desert?</a:t>
            </a:r>
            <a:br>
              <a:rPr lang="en-US" sz="4800"/>
            </a:br>
            <a:r>
              <a:rPr lang="en-US" sz="4800">
                <a:latin typeface="Amatic SC"/>
                <a:ea typeface="Amatic SC"/>
                <a:cs typeface="Amatic SC"/>
                <a:sym typeface="Amatic SC"/>
              </a:rPr>
              <a:t>What adaptations do they have?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252" name="Google Shape;252;p29"/>
          <p:cNvPicPr preferRelativeResize="0"/>
          <p:nvPr/>
        </p:nvPicPr>
        <p:blipFill rotWithShape="1">
          <a:blip r:embed="rId3">
            <a:alphaModFix/>
          </a:blip>
          <a:srcRect b="2732" l="0" r="0" t="2722"/>
          <a:stretch/>
        </p:blipFill>
        <p:spPr>
          <a:xfrm>
            <a:off x="4688778" y="-5"/>
            <a:ext cx="3259105" cy="3094406"/>
          </a:xfrm>
          <a:custGeom>
            <a:rect b="b" l="l" r="r" t="t"/>
            <a:pathLst>
              <a:path extrusionOk="0" h="3094406" w="3259105">
                <a:moveTo>
                  <a:pt x="11386" y="0"/>
                </a:moveTo>
                <a:lnTo>
                  <a:pt x="3241316" y="0"/>
                </a:lnTo>
                <a:lnTo>
                  <a:pt x="3237494" y="140685"/>
                </a:lnTo>
                <a:cubicBezTo>
                  <a:pt x="3238096" y="312748"/>
                  <a:pt x="3251393" y="484543"/>
                  <a:pt x="3249125" y="655694"/>
                </a:cubicBezTo>
                <a:cubicBezTo>
                  <a:pt x="3247916" y="750937"/>
                  <a:pt x="3225234" y="845926"/>
                  <a:pt x="3229467" y="941423"/>
                </a:cubicBezTo>
                <a:cubicBezTo>
                  <a:pt x="3241867" y="1230835"/>
                  <a:pt x="3237785" y="1520374"/>
                  <a:pt x="3253965" y="1809659"/>
                </a:cubicBezTo>
                <a:cubicBezTo>
                  <a:pt x="3264430" y="1950656"/>
                  <a:pt x="3258909" y="2092163"/>
                  <a:pt x="3237482" y="2232284"/>
                </a:cubicBezTo>
                <a:cubicBezTo>
                  <a:pt x="3219637" y="2337305"/>
                  <a:pt x="3230677" y="2443216"/>
                  <a:pt x="3238238" y="2548745"/>
                </a:cubicBezTo>
                <a:cubicBezTo>
                  <a:pt x="3247462" y="2676497"/>
                  <a:pt x="3252453" y="2804124"/>
                  <a:pt x="3237330" y="2932130"/>
                </a:cubicBezTo>
                <a:cubicBezTo>
                  <a:pt x="3234609" y="2954893"/>
                  <a:pt x="3233201" y="2977688"/>
                  <a:pt x="3232714" y="3000503"/>
                </a:cubicBezTo>
                <a:lnTo>
                  <a:pt x="3233615" y="3068153"/>
                </a:lnTo>
                <a:lnTo>
                  <a:pt x="3188413" y="3064932"/>
                </a:lnTo>
                <a:cubicBezTo>
                  <a:pt x="3039240" y="3057221"/>
                  <a:pt x="2889775" y="3057530"/>
                  <a:pt x="2740627" y="3065836"/>
                </a:cubicBezTo>
                <a:cubicBezTo>
                  <a:pt x="2641415" y="3072036"/>
                  <a:pt x="2543982" y="3095285"/>
                  <a:pt x="2443754" y="3094381"/>
                </a:cubicBezTo>
                <a:cubicBezTo>
                  <a:pt x="2190453" y="3091669"/>
                  <a:pt x="1936390" y="3075782"/>
                  <a:pt x="1682327" y="3078752"/>
                </a:cubicBezTo>
                <a:cubicBezTo>
                  <a:pt x="1674197" y="3078882"/>
                  <a:pt x="1666067" y="3076944"/>
                  <a:pt x="1657937" y="3076944"/>
                </a:cubicBezTo>
                <a:cubicBezTo>
                  <a:pt x="1524046" y="3071390"/>
                  <a:pt x="1390155" y="3066482"/>
                  <a:pt x="1256136" y="3078623"/>
                </a:cubicBezTo>
                <a:cubicBezTo>
                  <a:pt x="1168104" y="3086502"/>
                  <a:pt x="1080452" y="3095932"/>
                  <a:pt x="991530" y="3090248"/>
                </a:cubicBezTo>
                <a:cubicBezTo>
                  <a:pt x="867801" y="3082369"/>
                  <a:pt x="744072" y="3076686"/>
                  <a:pt x="620090" y="3080948"/>
                </a:cubicBezTo>
                <a:cubicBezTo>
                  <a:pt x="570293" y="3082369"/>
                  <a:pt x="520497" y="3080948"/>
                  <a:pt x="470828" y="3080948"/>
                </a:cubicBezTo>
                <a:lnTo>
                  <a:pt x="469939" y="3081207"/>
                </a:lnTo>
                <a:cubicBezTo>
                  <a:pt x="437418" y="3081207"/>
                  <a:pt x="404898" y="3081982"/>
                  <a:pt x="372378" y="3081207"/>
                </a:cubicBezTo>
                <a:cubicBezTo>
                  <a:pt x="311022" y="3079786"/>
                  <a:pt x="249634" y="3076944"/>
                  <a:pt x="188230" y="3075879"/>
                </a:cubicBezTo>
                <a:lnTo>
                  <a:pt x="19434" y="3080760"/>
                </a:lnTo>
                <a:lnTo>
                  <a:pt x="23335" y="2940210"/>
                </a:lnTo>
                <a:cubicBezTo>
                  <a:pt x="23652" y="2892334"/>
                  <a:pt x="22808" y="2844419"/>
                  <a:pt x="20355" y="2796447"/>
                </a:cubicBezTo>
                <a:cubicBezTo>
                  <a:pt x="13984" y="2674257"/>
                  <a:pt x="1879" y="2552193"/>
                  <a:pt x="9780" y="2429876"/>
                </a:cubicBezTo>
                <a:cubicBezTo>
                  <a:pt x="16112" y="2301583"/>
                  <a:pt x="14277" y="2173022"/>
                  <a:pt x="4301" y="2044958"/>
                </a:cubicBezTo>
                <a:cubicBezTo>
                  <a:pt x="-1433" y="1980958"/>
                  <a:pt x="-1433" y="1916563"/>
                  <a:pt x="4301" y="1852563"/>
                </a:cubicBezTo>
                <a:cubicBezTo>
                  <a:pt x="20584" y="1696404"/>
                  <a:pt x="24839" y="1539213"/>
                  <a:pt x="17042" y="1382404"/>
                </a:cubicBezTo>
                <a:cubicBezTo>
                  <a:pt x="12582" y="1264291"/>
                  <a:pt x="4810" y="1146306"/>
                  <a:pt x="10288" y="1027939"/>
                </a:cubicBezTo>
                <a:cubicBezTo>
                  <a:pt x="16786" y="889439"/>
                  <a:pt x="21756" y="750813"/>
                  <a:pt x="15386" y="612313"/>
                </a:cubicBezTo>
                <a:cubicBezTo>
                  <a:pt x="8683" y="463705"/>
                  <a:pt x="9868" y="314846"/>
                  <a:pt x="18952" y="166364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53" name="Google Shape;253;p29"/>
          <p:cNvPicPr preferRelativeResize="0"/>
          <p:nvPr/>
        </p:nvPicPr>
        <p:blipFill rotWithShape="1">
          <a:blip r:embed="rId4">
            <a:alphaModFix/>
          </a:blip>
          <a:srcRect b="-3" l="8566" r="31434" t="0"/>
          <a:stretch/>
        </p:blipFill>
        <p:spPr>
          <a:xfrm>
            <a:off x="4683193" y="3258422"/>
            <a:ext cx="3259855" cy="3599585"/>
          </a:xfrm>
          <a:custGeom>
            <a:rect b="b" l="l" r="r" t="t"/>
            <a:pathLst>
              <a:path extrusionOk="0" h="3599585" w="3259855">
                <a:moveTo>
                  <a:pt x="954022" y="498"/>
                </a:moveTo>
                <a:cubicBezTo>
                  <a:pt x="1119756" y="-3044"/>
                  <a:pt x="1286080" y="13085"/>
                  <a:pt x="1451761" y="24419"/>
                </a:cubicBezTo>
                <a:cubicBezTo>
                  <a:pt x="1625133" y="36367"/>
                  <a:pt x="1799027" y="38046"/>
                  <a:pt x="1972590" y="29457"/>
                </a:cubicBezTo>
                <a:cubicBezTo>
                  <a:pt x="2098351" y="23256"/>
                  <a:pt x="2223604" y="9049"/>
                  <a:pt x="2349873" y="12278"/>
                </a:cubicBezTo>
                <a:cubicBezTo>
                  <a:pt x="2532672" y="16928"/>
                  <a:pt x="2715343" y="23773"/>
                  <a:pt x="2898396" y="19124"/>
                </a:cubicBezTo>
                <a:cubicBezTo>
                  <a:pt x="2963040" y="17526"/>
                  <a:pt x="3027701" y="14038"/>
                  <a:pt x="3092353" y="11720"/>
                </a:cubicBezTo>
                <a:lnTo>
                  <a:pt x="3250836" y="11402"/>
                </a:lnTo>
                <a:lnTo>
                  <a:pt x="3254106" y="90752"/>
                </a:lnTo>
                <a:cubicBezTo>
                  <a:pt x="3254106" y="138488"/>
                  <a:pt x="3252140" y="186224"/>
                  <a:pt x="3248209" y="233871"/>
                </a:cubicBezTo>
                <a:cubicBezTo>
                  <a:pt x="3240316" y="320987"/>
                  <a:pt x="3242191" y="408521"/>
                  <a:pt x="3253804" y="495345"/>
                </a:cubicBezTo>
                <a:cubicBezTo>
                  <a:pt x="3266506" y="596937"/>
                  <a:pt x="3256677" y="698530"/>
                  <a:pt x="3247452" y="800123"/>
                </a:cubicBezTo>
                <a:cubicBezTo>
                  <a:pt x="3230970" y="978926"/>
                  <a:pt x="3238380" y="1157601"/>
                  <a:pt x="3250477" y="1336023"/>
                </a:cubicBezTo>
                <a:cubicBezTo>
                  <a:pt x="3258220" y="1458862"/>
                  <a:pt x="3253970" y="1582030"/>
                  <a:pt x="3237775" y="1704297"/>
                </a:cubicBezTo>
                <a:cubicBezTo>
                  <a:pt x="3234901" y="1728615"/>
                  <a:pt x="3233729" y="1752966"/>
                  <a:pt x="3233143" y="1777332"/>
                </a:cubicBezTo>
                <a:lnTo>
                  <a:pt x="3232811" y="1799145"/>
                </a:lnTo>
                <a:lnTo>
                  <a:pt x="3228576" y="1842531"/>
                </a:lnTo>
                <a:lnTo>
                  <a:pt x="3232166" y="1914850"/>
                </a:lnTo>
                <a:lnTo>
                  <a:pt x="3231789" y="1922451"/>
                </a:lnTo>
                <a:lnTo>
                  <a:pt x="3237441" y="1980367"/>
                </a:lnTo>
                <a:lnTo>
                  <a:pt x="3249248" y="2182039"/>
                </a:lnTo>
                <a:cubicBezTo>
                  <a:pt x="3250586" y="2269847"/>
                  <a:pt x="3248126" y="2357696"/>
                  <a:pt x="3241858" y="2445415"/>
                </a:cubicBezTo>
                <a:cubicBezTo>
                  <a:pt x="3232633" y="2606947"/>
                  <a:pt x="3242160" y="2768225"/>
                  <a:pt x="3253351" y="2929631"/>
                </a:cubicBezTo>
                <a:cubicBezTo>
                  <a:pt x="3266657" y="3121514"/>
                  <a:pt x="3245487" y="3313270"/>
                  <a:pt x="3242311" y="3505152"/>
                </a:cubicBezTo>
                <a:cubicBezTo>
                  <a:pt x="3242008" y="3522360"/>
                  <a:pt x="3243142" y="3539599"/>
                  <a:pt x="3244541" y="3556838"/>
                </a:cubicBezTo>
                <a:lnTo>
                  <a:pt x="3247700" y="3599585"/>
                </a:lnTo>
                <a:lnTo>
                  <a:pt x="15795" y="3599585"/>
                </a:lnTo>
                <a:lnTo>
                  <a:pt x="11716" y="3325801"/>
                </a:lnTo>
                <a:cubicBezTo>
                  <a:pt x="9693" y="3229953"/>
                  <a:pt x="8801" y="3134170"/>
                  <a:pt x="14216" y="3038609"/>
                </a:cubicBezTo>
                <a:cubicBezTo>
                  <a:pt x="20970" y="2919986"/>
                  <a:pt x="19695" y="2799963"/>
                  <a:pt x="14981" y="2681849"/>
                </a:cubicBezTo>
                <a:cubicBezTo>
                  <a:pt x="10266" y="2563738"/>
                  <a:pt x="3896" y="2445497"/>
                  <a:pt x="14981" y="2327384"/>
                </a:cubicBezTo>
                <a:cubicBezTo>
                  <a:pt x="23136" y="2224777"/>
                  <a:pt x="25047" y="2121762"/>
                  <a:pt x="20714" y="2018915"/>
                </a:cubicBezTo>
                <a:cubicBezTo>
                  <a:pt x="15745" y="1839643"/>
                  <a:pt x="6063" y="1660244"/>
                  <a:pt x="16637" y="1480971"/>
                </a:cubicBezTo>
                <a:cubicBezTo>
                  <a:pt x="32819" y="1209834"/>
                  <a:pt x="23136" y="938951"/>
                  <a:pt x="10394" y="668069"/>
                </a:cubicBezTo>
                <a:cubicBezTo>
                  <a:pt x="1475" y="482681"/>
                  <a:pt x="-5915" y="297422"/>
                  <a:pt x="6827" y="112034"/>
                </a:cubicBezTo>
                <a:lnTo>
                  <a:pt x="12538" y="21615"/>
                </a:lnTo>
                <a:lnTo>
                  <a:pt x="13383" y="21707"/>
                </a:lnTo>
                <a:cubicBezTo>
                  <a:pt x="79680" y="11270"/>
                  <a:pt x="146855" y="7847"/>
                  <a:pt x="213839" y="11503"/>
                </a:cubicBezTo>
                <a:cubicBezTo>
                  <a:pt x="405275" y="17315"/>
                  <a:pt x="595695" y="34236"/>
                  <a:pt x="788529" y="11503"/>
                </a:cubicBezTo>
                <a:cubicBezTo>
                  <a:pt x="843598" y="5045"/>
                  <a:pt x="898777" y="1679"/>
                  <a:pt x="954022" y="498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54" name="Google Shape;254;p29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-2" l="4908" r="30825" t="0"/>
          <a:stretch/>
        </p:blipFill>
        <p:spPr>
          <a:xfrm>
            <a:off x="8153017" y="-6"/>
            <a:ext cx="4038983" cy="4195184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9"/>
          <p:cNvSpPr/>
          <p:nvPr/>
        </p:nvSpPr>
        <p:spPr>
          <a:xfrm>
            <a:off x="640080" y="4409267"/>
            <a:ext cx="3383280" cy="27432"/>
          </a:xfrm>
          <a:custGeom>
            <a:rect b="b" l="l" r="r" t="t"/>
            <a:pathLst>
              <a:path extrusionOk="0" fill="none" h="27432" w="3383280">
                <a:moveTo>
                  <a:pt x="0" y="0"/>
                </a:moveTo>
                <a:cubicBezTo>
                  <a:pt x="257987" y="12032"/>
                  <a:pt x="404745" y="16905"/>
                  <a:pt x="642823" y="0"/>
                </a:cubicBezTo>
                <a:cubicBezTo>
                  <a:pt x="880901" y="-16905"/>
                  <a:pt x="1102054" y="22021"/>
                  <a:pt x="1319479" y="0"/>
                </a:cubicBezTo>
                <a:cubicBezTo>
                  <a:pt x="1536904" y="-22021"/>
                  <a:pt x="1881604" y="24614"/>
                  <a:pt x="2029968" y="0"/>
                </a:cubicBezTo>
                <a:cubicBezTo>
                  <a:pt x="2178332" y="-24614"/>
                  <a:pt x="2554148" y="3447"/>
                  <a:pt x="2740457" y="0"/>
                </a:cubicBezTo>
                <a:cubicBezTo>
                  <a:pt x="2926766" y="-3447"/>
                  <a:pt x="3065477" y="23645"/>
                  <a:pt x="3383280" y="0"/>
                </a:cubicBezTo>
                <a:cubicBezTo>
                  <a:pt x="3382114" y="7395"/>
                  <a:pt x="3383325" y="21864"/>
                  <a:pt x="3383280" y="27432"/>
                </a:cubicBezTo>
                <a:cubicBezTo>
                  <a:pt x="3088851" y="31951"/>
                  <a:pt x="2966759" y="63689"/>
                  <a:pt x="2638958" y="27432"/>
                </a:cubicBezTo>
                <a:cubicBezTo>
                  <a:pt x="2311157" y="-8825"/>
                  <a:pt x="2123847" y="40497"/>
                  <a:pt x="1894637" y="27432"/>
                </a:cubicBezTo>
                <a:cubicBezTo>
                  <a:pt x="1665427" y="14367"/>
                  <a:pt x="1424813" y="48382"/>
                  <a:pt x="1217981" y="27432"/>
                </a:cubicBezTo>
                <a:cubicBezTo>
                  <a:pt x="1011149" y="6482"/>
                  <a:pt x="538241" y="2563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extrusionOk="0" h="27432" w="3383280">
                <a:moveTo>
                  <a:pt x="0" y="0"/>
                </a:moveTo>
                <a:cubicBezTo>
                  <a:pt x="151297" y="22734"/>
                  <a:pt x="480695" y="25868"/>
                  <a:pt x="642823" y="0"/>
                </a:cubicBezTo>
                <a:cubicBezTo>
                  <a:pt x="804951" y="-25868"/>
                  <a:pt x="1021125" y="-7020"/>
                  <a:pt x="1217981" y="0"/>
                </a:cubicBezTo>
                <a:cubicBezTo>
                  <a:pt x="1414837" y="7020"/>
                  <a:pt x="1602550" y="692"/>
                  <a:pt x="1962302" y="0"/>
                </a:cubicBezTo>
                <a:cubicBezTo>
                  <a:pt x="2322054" y="-692"/>
                  <a:pt x="2404714" y="-13207"/>
                  <a:pt x="2605126" y="0"/>
                </a:cubicBezTo>
                <a:cubicBezTo>
                  <a:pt x="2805538" y="13207"/>
                  <a:pt x="3040223" y="19007"/>
                  <a:pt x="3383280" y="0"/>
                </a:cubicBezTo>
                <a:cubicBezTo>
                  <a:pt x="3383473" y="12649"/>
                  <a:pt x="3382292" y="17989"/>
                  <a:pt x="3383280" y="27432"/>
                </a:cubicBezTo>
                <a:cubicBezTo>
                  <a:pt x="3246258" y="-5317"/>
                  <a:pt x="2915318" y="27493"/>
                  <a:pt x="2706624" y="27432"/>
                </a:cubicBezTo>
                <a:cubicBezTo>
                  <a:pt x="2497930" y="27371"/>
                  <a:pt x="2314501" y="-484"/>
                  <a:pt x="1962302" y="27432"/>
                </a:cubicBezTo>
                <a:cubicBezTo>
                  <a:pt x="1610103" y="55348"/>
                  <a:pt x="1607990" y="25966"/>
                  <a:pt x="1387145" y="27432"/>
                </a:cubicBezTo>
                <a:cubicBezTo>
                  <a:pt x="1166300" y="28898"/>
                  <a:pt x="856166" y="27780"/>
                  <a:pt x="710489" y="27432"/>
                </a:cubicBezTo>
                <a:cubicBezTo>
                  <a:pt x="564812" y="27084"/>
                  <a:pt x="236809" y="62580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B15E3B"/>
          </a:solidFill>
          <a:ln cap="rnd" cmpd="sng" w="38100">
            <a:solidFill>
              <a:srgbClr val="B15E3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29"/>
          <p:cNvPicPr preferRelativeResize="0"/>
          <p:nvPr/>
        </p:nvPicPr>
        <p:blipFill rotWithShape="1">
          <a:blip r:embed="rId6">
            <a:alphaModFix/>
          </a:blip>
          <a:srcRect b="6483" l="0" r="4" t="0"/>
          <a:stretch/>
        </p:blipFill>
        <p:spPr>
          <a:xfrm>
            <a:off x="8171361" y="4366935"/>
            <a:ext cx="4020639" cy="2491073"/>
          </a:xfrm>
          <a:custGeom>
            <a:rect b="b" l="l" r="r" t="t"/>
            <a:pathLst>
              <a:path extrusionOk="0" h="2491073" w="4020639">
                <a:moveTo>
                  <a:pt x="2387172" y="4"/>
                </a:moveTo>
                <a:cubicBezTo>
                  <a:pt x="2431588" y="-79"/>
                  <a:pt x="2476014" y="1187"/>
                  <a:pt x="2520440" y="4521"/>
                </a:cubicBezTo>
                <a:cubicBezTo>
                  <a:pt x="2670017" y="18188"/>
                  <a:pt x="2820292" y="21522"/>
                  <a:pt x="2970288" y="14521"/>
                </a:cubicBezTo>
                <a:cubicBezTo>
                  <a:pt x="3090823" y="5814"/>
                  <a:pt x="3211725" y="4294"/>
                  <a:pt x="3332425" y="9988"/>
                </a:cubicBezTo>
                <a:cubicBezTo>
                  <a:pt x="3444887" y="16788"/>
                  <a:pt x="3557349" y="23721"/>
                  <a:pt x="3670191" y="19722"/>
                </a:cubicBezTo>
                <a:cubicBezTo>
                  <a:pt x="3715125" y="18121"/>
                  <a:pt x="3759424" y="16121"/>
                  <a:pt x="3803977" y="13454"/>
                </a:cubicBezTo>
                <a:cubicBezTo>
                  <a:pt x="3844957" y="9821"/>
                  <a:pt x="3886048" y="8104"/>
                  <a:pt x="3927130" y="8304"/>
                </a:cubicBezTo>
                <a:lnTo>
                  <a:pt x="4020639" y="13128"/>
                </a:lnTo>
                <a:lnTo>
                  <a:pt x="4020639" y="2491073"/>
                </a:lnTo>
                <a:lnTo>
                  <a:pt x="6804" y="2491073"/>
                </a:lnTo>
                <a:lnTo>
                  <a:pt x="20473" y="2308286"/>
                </a:lnTo>
                <a:cubicBezTo>
                  <a:pt x="23924" y="2245403"/>
                  <a:pt x="26128" y="2182489"/>
                  <a:pt x="27088" y="2119545"/>
                </a:cubicBezTo>
                <a:cubicBezTo>
                  <a:pt x="30263" y="1875850"/>
                  <a:pt x="38884" y="1631647"/>
                  <a:pt x="11966" y="1388714"/>
                </a:cubicBezTo>
                <a:cubicBezTo>
                  <a:pt x="-6330" y="1224134"/>
                  <a:pt x="928" y="1060316"/>
                  <a:pt x="4255" y="895864"/>
                </a:cubicBezTo>
                <a:cubicBezTo>
                  <a:pt x="8035" y="711091"/>
                  <a:pt x="6221" y="526193"/>
                  <a:pt x="6221" y="341421"/>
                </a:cubicBezTo>
                <a:cubicBezTo>
                  <a:pt x="5918" y="261036"/>
                  <a:pt x="11060" y="181159"/>
                  <a:pt x="19830" y="101154"/>
                </a:cubicBezTo>
                <a:cubicBezTo>
                  <a:pt x="22968" y="72137"/>
                  <a:pt x="24376" y="43159"/>
                  <a:pt x="24410" y="14230"/>
                </a:cubicBezTo>
                <a:lnTo>
                  <a:pt x="24352" y="12883"/>
                </a:lnTo>
                <a:lnTo>
                  <a:pt x="156331" y="7988"/>
                </a:lnTo>
                <a:cubicBezTo>
                  <a:pt x="300221" y="-159"/>
                  <a:pt x="444492" y="3228"/>
                  <a:pt x="587900" y="18121"/>
                </a:cubicBezTo>
                <a:cubicBezTo>
                  <a:pt x="689357" y="25975"/>
                  <a:pt x="791270" y="24722"/>
                  <a:pt x="892537" y="14388"/>
                </a:cubicBezTo>
                <a:cubicBezTo>
                  <a:pt x="1078365" y="-1747"/>
                  <a:pt x="1263813" y="11188"/>
                  <a:pt x="1449261" y="22122"/>
                </a:cubicBezTo>
                <a:cubicBezTo>
                  <a:pt x="1628870" y="32788"/>
                  <a:pt x="1808352" y="24921"/>
                  <a:pt x="1987961" y="17855"/>
                </a:cubicBezTo>
                <a:cubicBezTo>
                  <a:pt x="2120763" y="12655"/>
                  <a:pt x="2253923" y="254"/>
                  <a:pt x="2387172" y="4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Have you ever explored a desert habitat?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62" name="Google Shape;262;p30"/>
          <p:cNvSpPr txBox="1"/>
          <p:nvPr>
            <p:ph idx="1" type="body"/>
          </p:nvPr>
        </p:nvSpPr>
        <p:spPr>
          <a:xfrm>
            <a:off x="838200" y="1929384"/>
            <a:ext cx="10515600" cy="4251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r>
              <a:rPr lang="en-US" sz="4500">
                <a:latin typeface="Amatic SC"/>
                <a:ea typeface="Amatic SC"/>
                <a:cs typeface="Amatic SC"/>
                <a:sym typeface="Amatic SC"/>
              </a:rPr>
              <a:t>Here are some places you can explore the desert near Las Vegas . . .</a:t>
            </a:r>
            <a:endParaRPr sz="2500"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1"/>
          <p:cNvSpPr/>
          <p:nvPr/>
        </p:nvSpPr>
        <p:spPr>
          <a:xfrm>
            <a:off x="838200" y="4736883"/>
            <a:ext cx="4243589" cy="27432"/>
          </a:xfrm>
          <a:custGeom>
            <a:rect b="b" l="l" r="r" t="t"/>
            <a:pathLst>
              <a:path extrusionOk="0" fill="none" h="27432" w="4243589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extrusionOk="0" h="27432" w="4243589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dk1"/>
          </a:solidFill>
          <a:ln cap="rnd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3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9" name="Google Shape;269;p3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-1" l="0" r="-1" t="24981"/>
          <a:stretch/>
        </p:blipFill>
        <p:spPr>
          <a:xfrm>
            <a:off x="-1" y="-1"/>
            <a:ext cx="12188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1"/>
          <p:cNvSpPr/>
          <p:nvPr/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5000">
                <a:srgbClr val="000000">
                  <a:alpha val="40000"/>
                </a:srgbClr>
              </a:gs>
              <a:gs pos="100000">
                <a:srgbClr val="000000">
                  <a:alpha val="80000"/>
                </a:srgbClr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31"/>
          <p:cNvSpPr txBox="1"/>
          <p:nvPr>
            <p:ph type="title"/>
          </p:nvPr>
        </p:nvSpPr>
        <p:spPr>
          <a:xfrm>
            <a:off x="641604" y="4553712"/>
            <a:ext cx="10908792" cy="10698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US" sz="6000" u="sng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Valley of Fire State Park</a:t>
            </a:r>
            <a:endParaRPr sz="60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4"/>
          <p:cNvSpPr txBox="1"/>
          <p:nvPr>
            <p:ph type="title"/>
          </p:nvPr>
        </p:nvSpPr>
        <p:spPr>
          <a:xfrm>
            <a:off x="841248" y="644652"/>
            <a:ext cx="4175758" cy="55686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</a:pPr>
            <a:r>
              <a:rPr lang="en-US" sz="7200">
                <a:latin typeface="Oswald"/>
                <a:ea typeface="Oswald"/>
                <a:cs typeface="Oswald"/>
                <a:sym typeface="Oswald"/>
              </a:rPr>
              <a:t>Do you know the words to Nevada’s state song?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04" name="Google Shape;104;p14"/>
          <p:cNvSpPr/>
          <p:nvPr/>
        </p:nvSpPr>
        <p:spPr>
          <a:xfrm>
            <a:off x="5477731" y="0"/>
            <a:ext cx="6714269" cy="6858000"/>
          </a:xfrm>
          <a:custGeom>
            <a:rect b="b" l="l" r="r" t="t"/>
            <a:pathLst>
              <a:path extrusionOk="0" h="6858000" w="6714269">
                <a:moveTo>
                  <a:pt x="1097203" y="0"/>
                </a:moveTo>
                <a:lnTo>
                  <a:pt x="1154155" y="0"/>
                </a:lnTo>
                <a:lnTo>
                  <a:pt x="972305" y="343212"/>
                </a:lnTo>
                <a:cubicBezTo>
                  <a:pt x="904739" y="480367"/>
                  <a:pt x="840941" y="619727"/>
                  <a:pt x="780524" y="761067"/>
                </a:cubicBezTo>
                <a:cubicBezTo>
                  <a:pt x="765737" y="795681"/>
                  <a:pt x="751579" y="830550"/>
                  <a:pt x="737045" y="865164"/>
                </a:cubicBezTo>
                <a:cubicBezTo>
                  <a:pt x="748306" y="856057"/>
                  <a:pt x="757014" y="844174"/>
                  <a:pt x="762322" y="830676"/>
                </a:cubicBezTo>
                <a:cubicBezTo>
                  <a:pt x="870201" y="600612"/>
                  <a:pt x="988539" y="376889"/>
                  <a:pt x="1118805" y="160440"/>
                </a:cubicBezTo>
                <a:lnTo>
                  <a:pt x="1221640" y="0"/>
                </a:lnTo>
                <a:lnTo>
                  <a:pt x="6714269" y="0"/>
                </a:lnTo>
                <a:lnTo>
                  <a:pt x="6714269" y="6858000"/>
                </a:lnTo>
                <a:lnTo>
                  <a:pt x="704817" y="6858000"/>
                </a:lnTo>
                <a:lnTo>
                  <a:pt x="618717" y="6672538"/>
                </a:lnTo>
                <a:cubicBezTo>
                  <a:pt x="501618" y="6400947"/>
                  <a:pt x="398622" y="6121213"/>
                  <a:pt x="309324" y="5833618"/>
                </a:cubicBezTo>
                <a:cubicBezTo>
                  <a:pt x="275071" y="5723183"/>
                  <a:pt x="246125" y="5611225"/>
                  <a:pt x="209850" y="5484180"/>
                </a:cubicBezTo>
                <a:cubicBezTo>
                  <a:pt x="209859" y="5495363"/>
                  <a:pt x="210448" y="5506534"/>
                  <a:pt x="211619" y="5517653"/>
                </a:cubicBezTo>
                <a:cubicBezTo>
                  <a:pt x="261166" y="5727113"/>
                  <a:pt x="303888" y="5938474"/>
                  <a:pt x="361778" y="6145524"/>
                </a:cubicBezTo>
                <a:cubicBezTo>
                  <a:pt x="428356" y="6383258"/>
                  <a:pt x="504422" y="6616111"/>
                  <a:pt x="591356" y="6843306"/>
                </a:cubicBezTo>
                <a:lnTo>
                  <a:pt x="597415" y="6858000"/>
                </a:lnTo>
                <a:lnTo>
                  <a:pt x="545224" y="6858000"/>
                </a:lnTo>
                <a:lnTo>
                  <a:pt x="533604" y="6830072"/>
                </a:lnTo>
                <a:cubicBezTo>
                  <a:pt x="376384" y="6416985"/>
                  <a:pt x="257344" y="5991917"/>
                  <a:pt x="169657" y="5556577"/>
                </a:cubicBezTo>
                <a:cubicBezTo>
                  <a:pt x="90154" y="5162256"/>
                  <a:pt x="43261" y="4763750"/>
                  <a:pt x="12169" y="4362835"/>
                </a:cubicBezTo>
                <a:cubicBezTo>
                  <a:pt x="-14122" y="4019865"/>
                  <a:pt x="4458" y="3679429"/>
                  <a:pt x="46168" y="3338487"/>
                </a:cubicBezTo>
                <a:cubicBezTo>
                  <a:pt x="125796" y="2672248"/>
                  <a:pt x="274744" y="2016203"/>
                  <a:pt x="490574" y="1381078"/>
                </a:cubicBezTo>
                <a:cubicBezTo>
                  <a:pt x="629230" y="976550"/>
                  <a:pt x="791584" y="584320"/>
                  <a:pt x="984701" y="208241"/>
                </a:cubicBezTo>
                <a:close/>
              </a:path>
            </a:pathLst>
          </a:custGeom>
          <a:solidFill>
            <a:srgbClr val="B15E3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4"/>
          <p:cNvSpPr txBox="1"/>
          <p:nvPr>
            <p:ph idx="1" type="body"/>
          </p:nvPr>
        </p:nvSpPr>
        <p:spPr>
          <a:xfrm>
            <a:off x="6455716" y="644652"/>
            <a:ext cx="4985348" cy="55686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 sz="36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“Home means __________,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 sz="36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Home means the __________,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 sz="36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Home means the ________ and the ________.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 sz="36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Out by the Truckee’s silvery ________,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 sz="36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Out where the ________ always shines.”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2"/>
          <p:cNvSpPr txBox="1"/>
          <p:nvPr/>
        </p:nvSpPr>
        <p:spPr>
          <a:xfrm>
            <a:off x="641604" y="4553712"/>
            <a:ext cx="10908792" cy="10698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US" sz="6000" u="sng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Red Rock Canyon National Conservation Area</a:t>
            </a:r>
            <a:endParaRPr sz="60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77" name="Google Shape;277;p32" title="012.MO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56850" y="0"/>
            <a:ext cx="9286500" cy="6964875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2"/>
          <p:cNvSpPr txBox="1"/>
          <p:nvPr>
            <p:ph type="title"/>
          </p:nvPr>
        </p:nvSpPr>
        <p:spPr>
          <a:xfrm>
            <a:off x="641604" y="4553712"/>
            <a:ext cx="10908900" cy="106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US" sz="6000" u="sng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Red Rock Canyon National Conservation Area</a:t>
            </a:r>
            <a:endParaRPr sz="6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3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33"/>
          <p:cNvSpPr txBox="1"/>
          <p:nvPr>
            <p:ph type="title"/>
          </p:nvPr>
        </p:nvSpPr>
        <p:spPr>
          <a:xfrm>
            <a:off x="598000" y="383629"/>
            <a:ext cx="4368600" cy="1169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"/>
              <a:buNone/>
            </a:pPr>
            <a:r>
              <a:rPr lang="en-US" sz="6600">
                <a:latin typeface="Oswald"/>
                <a:ea typeface="Oswald"/>
                <a:cs typeface="Oswald"/>
                <a:sym typeface="Oswald"/>
              </a:rPr>
              <a:t>FOREST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85" name="Google Shape;285;p33"/>
          <p:cNvSpPr/>
          <p:nvPr/>
        </p:nvSpPr>
        <p:spPr>
          <a:xfrm>
            <a:off x="723025" y="1834577"/>
            <a:ext cx="4079367" cy="30038"/>
          </a:xfrm>
          <a:custGeom>
            <a:rect b="b" l="l" r="r" t="t"/>
            <a:pathLst>
              <a:path extrusionOk="0" fill="none" h="27432" w="393192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extrusionOk="0" h="27432" w="393192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B15E3B"/>
          </a:solidFill>
          <a:ln cap="rnd" cmpd="sng" w="38100">
            <a:solidFill>
              <a:srgbClr val="B15E3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33"/>
          <p:cNvSpPr txBox="1"/>
          <p:nvPr>
            <p:ph idx="1" type="body"/>
          </p:nvPr>
        </p:nvSpPr>
        <p:spPr>
          <a:xfrm>
            <a:off x="523675" y="2143550"/>
            <a:ext cx="4657500" cy="3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Char char="•"/>
            </a:pPr>
            <a:r>
              <a:rPr lang="en-US">
                <a:latin typeface="Amatic SC"/>
                <a:ea typeface="Amatic SC"/>
                <a:cs typeface="Amatic SC"/>
                <a:sym typeface="Amatic SC"/>
              </a:rPr>
              <a:t>A forest is a type of habitat covered with trees.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Char char="•"/>
            </a:pPr>
            <a:r>
              <a:rPr lang="en-US">
                <a:latin typeface="Amatic SC"/>
                <a:ea typeface="Amatic SC"/>
                <a:cs typeface="Amatic SC"/>
                <a:sym typeface="Amatic SC"/>
              </a:rPr>
              <a:t>Trees in a forest can be deciduous (lose their leaves in winter) or evergreen (keep their leaves in winter).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Char char="•"/>
            </a:pPr>
            <a:r>
              <a:rPr lang="en-US">
                <a:latin typeface="Amatic SC"/>
                <a:ea typeface="Amatic SC"/>
                <a:cs typeface="Amatic SC"/>
                <a:sym typeface="Amatic SC"/>
              </a:rPr>
              <a:t>In Nevada, forests are found high in the mountains. Even though Nevada is known as a desert state, we have more mountain ranges than any other state! 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287" name="Google Shape;287;p33"/>
          <p:cNvPicPr preferRelativeResize="0"/>
          <p:nvPr/>
        </p:nvPicPr>
        <p:blipFill rotWithShape="1">
          <a:blip r:embed="rId3">
            <a:alphaModFix/>
          </a:blip>
          <a:srcRect b="0" l="16566" r="16566" t="0"/>
          <a:stretch/>
        </p:blipFill>
        <p:spPr>
          <a:xfrm>
            <a:off x="5311702" y="10"/>
            <a:ext cx="6878775" cy="6858000"/>
          </a:xfrm>
          <a:custGeom>
            <a:rect b="b" l="l" r="r" t="t"/>
            <a:pathLst>
              <a:path extrusionOk="0" h="6858000" w="6878775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88" name="Google Shape;288;p33"/>
          <p:cNvSpPr txBox="1"/>
          <p:nvPr/>
        </p:nvSpPr>
        <p:spPr>
          <a:xfrm rot="-617260">
            <a:off x="6026229" y="1162595"/>
            <a:ext cx="1879719" cy="6466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1D3158"/>
                </a:solidFill>
                <a:latin typeface="Oswald"/>
                <a:ea typeface="Oswald"/>
                <a:cs typeface="Oswald"/>
                <a:sym typeface="Oswald"/>
              </a:rPr>
              <a:t>PINES!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89" name="Google Shape;289;p33"/>
          <p:cNvSpPr/>
          <p:nvPr/>
        </p:nvSpPr>
        <p:spPr>
          <a:xfrm rot="3333181">
            <a:off x="6751909" y="2091887"/>
            <a:ext cx="1265992" cy="49886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1D315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4"/>
          <p:cNvSpPr/>
          <p:nvPr/>
        </p:nvSpPr>
        <p:spPr>
          <a:xfrm>
            <a:off x="838200" y="4736883"/>
            <a:ext cx="4243589" cy="27432"/>
          </a:xfrm>
          <a:custGeom>
            <a:rect b="b" l="l" r="r" t="t"/>
            <a:pathLst>
              <a:path extrusionOk="0" fill="none" h="27432" w="4243589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extrusionOk="0" h="27432" w="4243589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dk1"/>
          </a:solidFill>
          <a:ln cap="rnd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34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34"/>
          <p:cNvSpPr txBox="1"/>
          <p:nvPr>
            <p:ph type="title"/>
          </p:nvPr>
        </p:nvSpPr>
        <p:spPr>
          <a:xfrm>
            <a:off x="640080" y="643467"/>
            <a:ext cx="3429000" cy="356924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en-US" sz="4800">
                <a:latin typeface="Oswald"/>
                <a:ea typeface="Oswald"/>
                <a:cs typeface="Oswald"/>
                <a:sym typeface="Oswald"/>
              </a:rPr>
              <a:t>What are some animals that live in the forest?</a:t>
            </a:r>
            <a:br>
              <a:rPr lang="en-US" sz="4800"/>
            </a:br>
            <a:r>
              <a:rPr lang="en-US" sz="4800">
                <a:latin typeface="Amatic SC"/>
                <a:ea typeface="Amatic SC"/>
                <a:cs typeface="Amatic SC"/>
                <a:sym typeface="Amatic SC"/>
              </a:rPr>
              <a:t>What adaptations do they have?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97" name="Google Shape;297;p34"/>
          <p:cNvSpPr/>
          <p:nvPr/>
        </p:nvSpPr>
        <p:spPr>
          <a:xfrm>
            <a:off x="640080" y="4409267"/>
            <a:ext cx="3383280" cy="27432"/>
          </a:xfrm>
          <a:custGeom>
            <a:rect b="b" l="l" r="r" t="t"/>
            <a:pathLst>
              <a:path extrusionOk="0" fill="none" h="27432" w="3383280">
                <a:moveTo>
                  <a:pt x="0" y="0"/>
                </a:moveTo>
                <a:cubicBezTo>
                  <a:pt x="257987" y="12032"/>
                  <a:pt x="404745" y="16905"/>
                  <a:pt x="642823" y="0"/>
                </a:cubicBezTo>
                <a:cubicBezTo>
                  <a:pt x="880901" y="-16905"/>
                  <a:pt x="1102054" y="22021"/>
                  <a:pt x="1319479" y="0"/>
                </a:cubicBezTo>
                <a:cubicBezTo>
                  <a:pt x="1536904" y="-22021"/>
                  <a:pt x="1881604" y="24614"/>
                  <a:pt x="2029968" y="0"/>
                </a:cubicBezTo>
                <a:cubicBezTo>
                  <a:pt x="2178332" y="-24614"/>
                  <a:pt x="2554148" y="3447"/>
                  <a:pt x="2740457" y="0"/>
                </a:cubicBezTo>
                <a:cubicBezTo>
                  <a:pt x="2926766" y="-3447"/>
                  <a:pt x="3065477" y="23645"/>
                  <a:pt x="3383280" y="0"/>
                </a:cubicBezTo>
                <a:cubicBezTo>
                  <a:pt x="3382114" y="7395"/>
                  <a:pt x="3383325" y="21864"/>
                  <a:pt x="3383280" y="27432"/>
                </a:cubicBezTo>
                <a:cubicBezTo>
                  <a:pt x="3088851" y="31951"/>
                  <a:pt x="2966759" y="63689"/>
                  <a:pt x="2638958" y="27432"/>
                </a:cubicBezTo>
                <a:cubicBezTo>
                  <a:pt x="2311157" y="-8825"/>
                  <a:pt x="2123847" y="40497"/>
                  <a:pt x="1894637" y="27432"/>
                </a:cubicBezTo>
                <a:cubicBezTo>
                  <a:pt x="1665427" y="14367"/>
                  <a:pt x="1424813" y="48382"/>
                  <a:pt x="1217981" y="27432"/>
                </a:cubicBezTo>
                <a:cubicBezTo>
                  <a:pt x="1011149" y="6482"/>
                  <a:pt x="538241" y="2563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extrusionOk="0" h="27432" w="3383280">
                <a:moveTo>
                  <a:pt x="0" y="0"/>
                </a:moveTo>
                <a:cubicBezTo>
                  <a:pt x="151297" y="22734"/>
                  <a:pt x="480695" y="25868"/>
                  <a:pt x="642823" y="0"/>
                </a:cubicBezTo>
                <a:cubicBezTo>
                  <a:pt x="804951" y="-25868"/>
                  <a:pt x="1021125" y="-7020"/>
                  <a:pt x="1217981" y="0"/>
                </a:cubicBezTo>
                <a:cubicBezTo>
                  <a:pt x="1414837" y="7020"/>
                  <a:pt x="1602550" y="692"/>
                  <a:pt x="1962302" y="0"/>
                </a:cubicBezTo>
                <a:cubicBezTo>
                  <a:pt x="2322054" y="-692"/>
                  <a:pt x="2404714" y="-13207"/>
                  <a:pt x="2605126" y="0"/>
                </a:cubicBezTo>
                <a:cubicBezTo>
                  <a:pt x="2805538" y="13207"/>
                  <a:pt x="3040223" y="19007"/>
                  <a:pt x="3383280" y="0"/>
                </a:cubicBezTo>
                <a:cubicBezTo>
                  <a:pt x="3383473" y="12649"/>
                  <a:pt x="3382292" y="17989"/>
                  <a:pt x="3383280" y="27432"/>
                </a:cubicBezTo>
                <a:cubicBezTo>
                  <a:pt x="3246258" y="-5317"/>
                  <a:pt x="2915318" y="27493"/>
                  <a:pt x="2706624" y="27432"/>
                </a:cubicBezTo>
                <a:cubicBezTo>
                  <a:pt x="2497930" y="27371"/>
                  <a:pt x="2314501" y="-484"/>
                  <a:pt x="1962302" y="27432"/>
                </a:cubicBezTo>
                <a:cubicBezTo>
                  <a:pt x="1610103" y="55348"/>
                  <a:pt x="1607990" y="25966"/>
                  <a:pt x="1387145" y="27432"/>
                </a:cubicBezTo>
                <a:cubicBezTo>
                  <a:pt x="1166300" y="28898"/>
                  <a:pt x="856166" y="27780"/>
                  <a:pt x="710489" y="27432"/>
                </a:cubicBezTo>
                <a:cubicBezTo>
                  <a:pt x="564812" y="27084"/>
                  <a:pt x="236809" y="62580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B15E3B"/>
          </a:solidFill>
          <a:ln cap="rnd" cmpd="sng" w="38100">
            <a:solidFill>
              <a:srgbClr val="B15E3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5"/>
          <p:cNvSpPr/>
          <p:nvPr/>
        </p:nvSpPr>
        <p:spPr>
          <a:xfrm>
            <a:off x="838200" y="4736883"/>
            <a:ext cx="4243589" cy="27432"/>
          </a:xfrm>
          <a:custGeom>
            <a:rect b="b" l="l" r="r" t="t"/>
            <a:pathLst>
              <a:path extrusionOk="0" fill="none" h="27432" w="4243589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extrusionOk="0" h="27432" w="4243589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dk1"/>
          </a:solidFill>
          <a:ln cap="rnd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35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35"/>
          <p:cNvSpPr txBox="1"/>
          <p:nvPr>
            <p:ph type="title"/>
          </p:nvPr>
        </p:nvSpPr>
        <p:spPr>
          <a:xfrm>
            <a:off x="640080" y="643467"/>
            <a:ext cx="3429000" cy="356924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en-US" sz="4800">
                <a:latin typeface="Oswald"/>
                <a:ea typeface="Oswald"/>
                <a:cs typeface="Oswald"/>
                <a:sym typeface="Oswald"/>
              </a:rPr>
              <a:t>What are some animals that live in the forest?</a:t>
            </a:r>
            <a:br>
              <a:rPr lang="en-US" sz="4800"/>
            </a:br>
            <a:r>
              <a:rPr lang="en-US" sz="4800">
                <a:latin typeface="Amatic SC"/>
                <a:ea typeface="Amatic SC"/>
                <a:cs typeface="Amatic SC"/>
                <a:sym typeface="Amatic SC"/>
              </a:rPr>
              <a:t>What adaptations do they have?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305" name="Google Shape;305;p35"/>
          <p:cNvPicPr preferRelativeResize="0"/>
          <p:nvPr/>
        </p:nvPicPr>
        <p:blipFill rotWithShape="1">
          <a:blip r:embed="rId3">
            <a:alphaModFix/>
          </a:blip>
          <a:srcRect b="2262" l="0" r="0" t="2262"/>
          <a:stretch/>
        </p:blipFill>
        <p:spPr>
          <a:xfrm>
            <a:off x="4688778" y="-5"/>
            <a:ext cx="3259105" cy="3094406"/>
          </a:xfrm>
          <a:custGeom>
            <a:rect b="b" l="l" r="r" t="t"/>
            <a:pathLst>
              <a:path extrusionOk="0" h="3094406" w="3259105">
                <a:moveTo>
                  <a:pt x="11386" y="0"/>
                </a:moveTo>
                <a:lnTo>
                  <a:pt x="3241316" y="0"/>
                </a:lnTo>
                <a:lnTo>
                  <a:pt x="3237494" y="140685"/>
                </a:lnTo>
                <a:cubicBezTo>
                  <a:pt x="3238096" y="312748"/>
                  <a:pt x="3251393" y="484543"/>
                  <a:pt x="3249125" y="655694"/>
                </a:cubicBezTo>
                <a:cubicBezTo>
                  <a:pt x="3247916" y="750937"/>
                  <a:pt x="3225234" y="845926"/>
                  <a:pt x="3229467" y="941423"/>
                </a:cubicBezTo>
                <a:cubicBezTo>
                  <a:pt x="3241867" y="1230835"/>
                  <a:pt x="3237785" y="1520374"/>
                  <a:pt x="3253965" y="1809659"/>
                </a:cubicBezTo>
                <a:cubicBezTo>
                  <a:pt x="3264430" y="1950656"/>
                  <a:pt x="3258909" y="2092163"/>
                  <a:pt x="3237482" y="2232284"/>
                </a:cubicBezTo>
                <a:cubicBezTo>
                  <a:pt x="3219637" y="2337305"/>
                  <a:pt x="3230677" y="2443216"/>
                  <a:pt x="3238238" y="2548745"/>
                </a:cubicBezTo>
                <a:cubicBezTo>
                  <a:pt x="3247462" y="2676497"/>
                  <a:pt x="3252453" y="2804124"/>
                  <a:pt x="3237330" y="2932130"/>
                </a:cubicBezTo>
                <a:cubicBezTo>
                  <a:pt x="3234609" y="2954893"/>
                  <a:pt x="3233201" y="2977688"/>
                  <a:pt x="3232714" y="3000503"/>
                </a:cubicBezTo>
                <a:lnTo>
                  <a:pt x="3233615" y="3068153"/>
                </a:lnTo>
                <a:lnTo>
                  <a:pt x="3188413" y="3064932"/>
                </a:lnTo>
                <a:cubicBezTo>
                  <a:pt x="3039240" y="3057221"/>
                  <a:pt x="2889775" y="3057530"/>
                  <a:pt x="2740627" y="3065836"/>
                </a:cubicBezTo>
                <a:cubicBezTo>
                  <a:pt x="2641415" y="3072036"/>
                  <a:pt x="2543982" y="3095285"/>
                  <a:pt x="2443754" y="3094381"/>
                </a:cubicBezTo>
                <a:cubicBezTo>
                  <a:pt x="2190453" y="3091669"/>
                  <a:pt x="1936390" y="3075782"/>
                  <a:pt x="1682327" y="3078752"/>
                </a:cubicBezTo>
                <a:cubicBezTo>
                  <a:pt x="1674197" y="3078882"/>
                  <a:pt x="1666067" y="3076944"/>
                  <a:pt x="1657937" y="3076944"/>
                </a:cubicBezTo>
                <a:cubicBezTo>
                  <a:pt x="1524046" y="3071390"/>
                  <a:pt x="1390155" y="3066482"/>
                  <a:pt x="1256136" y="3078623"/>
                </a:cubicBezTo>
                <a:cubicBezTo>
                  <a:pt x="1168104" y="3086502"/>
                  <a:pt x="1080452" y="3095932"/>
                  <a:pt x="991530" y="3090248"/>
                </a:cubicBezTo>
                <a:cubicBezTo>
                  <a:pt x="867801" y="3082369"/>
                  <a:pt x="744072" y="3076686"/>
                  <a:pt x="620090" y="3080948"/>
                </a:cubicBezTo>
                <a:cubicBezTo>
                  <a:pt x="570293" y="3082369"/>
                  <a:pt x="520497" y="3080948"/>
                  <a:pt x="470828" y="3080948"/>
                </a:cubicBezTo>
                <a:lnTo>
                  <a:pt x="469939" y="3081207"/>
                </a:lnTo>
                <a:cubicBezTo>
                  <a:pt x="437418" y="3081207"/>
                  <a:pt x="404898" y="3081982"/>
                  <a:pt x="372378" y="3081207"/>
                </a:cubicBezTo>
                <a:cubicBezTo>
                  <a:pt x="311022" y="3079786"/>
                  <a:pt x="249634" y="3076944"/>
                  <a:pt x="188230" y="3075879"/>
                </a:cubicBezTo>
                <a:lnTo>
                  <a:pt x="19434" y="3080760"/>
                </a:lnTo>
                <a:lnTo>
                  <a:pt x="23335" y="2940210"/>
                </a:lnTo>
                <a:cubicBezTo>
                  <a:pt x="23652" y="2892334"/>
                  <a:pt x="22808" y="2844419"/>
                  <a:pt x="20355" y="2796447"/>
                </a:cubicBezTo>
                <a:cubicBezTo>
                  <a:pt x="13984" y="2674257"/>
                  <a:pt x="1879" y="2552193"/>
                  <a:pt x="9780" y="2429876"/>
                </a:cubicBezTo>
                <a:cubicBezTo>
                  <a:pt x="16112" y="2301583"/>
                  <a:pt x="14277" y="2173022"/>
                  <a:pt x="4301" y="2044958"/>
                </a:cubicBezTo>
                <a:cubicBezTo>
                  <a:pt x="-1433" y="1980958"/>
                  <a:pt x="-1433" y="1916563"/>
                  <a:pt x="4301" y="1852563"/>
                </a:cubicBezTo>
                <a:cubicBezTo>
                  <a:pt x="20584" y="1696404"/>
                  <a:pt x="24839" y="1539213"/>
                  <a:pt x="17042" y="1382404"/>
                </a:cubicBezTo>
                <a:cubicBezTo>
                  <a:pt x="12582" y="1264291"/>
                  <a:pt x="4810" y="1146306"/>
                  <a:pt x="10288" y="1027939"/>
                </a:cubicBezTo>
                <a:cubicBezTo>
                  <a:pt x="16786" y="889439"/>
                  <a:pt x="21756" y="750813"/>
                  <a:pt x="15386" y="612313"/>
                </a:cubicBezTo>
                <a:cubicBezTo>
                  <a:pt x="8683" y="463705"/>
                  <a:pt x="9868" y="314846"/>
                  <a:pt x="18952" y="166364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deer standing next to a branch&#10;&#10;Description automatically generated" id="306" name="Google Shape;306;p35"/>
          <p:cNvPicPr preferRelativeResize="0"/>
          <p:nvPr/>
        </p:nvPicPr>
        <p:blipFill rotWithShape="1">
          <a:blip r:embed="rId4">
            <a:alphaModFix/>
          </a:blip>
          <a:srcRect b="3" l="5877" r="20543" t="0"/>
          <a:stretch/>
        </p:blipFill>
        <p:spPr>
          <a:xfrm>
            <a:off x="4683193" y="3258422"/>
            <a:ext cx="3259855" cy="3599585"/>
          </a:xfrm>
          <a:custGeom>
            <a:rect b="b" l="l" r="r" t="t"/>
            <a:pathLst>
              <a:path extrusionOk="0" h="3599585" w="3259855">
                <a:moveTo>
                  <a:pt x="954022" y="498"/>
                </a:moveTo>
                <a:cubicBezTo>
                  <a:pt x="1119756" y="-3044"/>
                  <a:pt x="1286080" y="13085"/>
                  <a:pt x="1451761" y="24419"/>
                </a:cubicBezTo>
                <a:cubicBezTo>
                  <a:pt x="1625133" y="36367"/>
                  <a:pt x="1799027" y="38046"/>
                  <a:pt x="1972590" y="29457"/>
                </a:cubicBezTo>
                <a:cubicBezTo>
                  <a:pt x="2098351" y="23256"/>
                  <a:pt x="2223604" y="9049"/>
                  <a:pt x="2349873" y="12278"/>
                </a:cubicBezTo>
                <a:cubicBezTo>
                  <a:pt x="2532672" y="16928"/>
                  <a:pt x="2715343" y="23773"/>
                  <a:pt x="2898396" y="19124"/>
                </a:cubicBezTo>
                <a:cubicBezTo>
                  <a:pt x="2963040" y="17526"/>
                  <a:pt x="3027701" y="14038"/>
                  <a:pt x="3092353" y="11720"/>
                </a:cubicBezTo>
                <a:lnTo>
                  <a:pt x="3250836" y="11402"/>
                </a:lnTo>
                <a:lnTo>
                  <a:pt x="3254106" y="90752"/>
                </a:lnTo>
                <a:cubicBezTo>
                  <a:pt x="3254106" y="138488"/>
                  <a:pt x="3252140" y="186224"/>
                  <a:pt x="3248209" y="233871"/>
                </a:cubicBezTo>
                <a:cubicBezTo>
                  <a:pt x="3240316" y="320987"/>
                  <a:pt x="3242191" y="408521"/>
                  <a:pt x="3253804" y="495345"/>
                </a:cubicBezTo>
                <a:cubicBezTo>
                  <a:pt x="3266506" y="596937"/>
                  <a:pt x="3256677" y="698530"/>
                  <a:pt x="3247452" y="800123"/>
                </a:cubicBezTo>
                <a:cubicBezTo>
                  <a:pt x="3230970" y="978926"/>
                  <a:pt x="3238380" y="1157601"/>
                  <a:pt x="3250477" y="1336023"/>
                </a:cubicBezTo>
                <a:cubicBezTo>
                  <a:pt x="3258220" y="1458862"/>
                  <a:pt x="3253970" y="1582030"/>
                  <a:pt x="3237775" y="1704297"/>
                </a:cubicBezTo>
                <a:cubicBezTo>
                  <a:pt x="3234901" y="1728615"/>
                  <a:pt x="3233729" y="1752966"/>
                  <a:pt x="3233143" y="1777332"/>
                </a:cubicBezTo>
                <a:lnTo>
                  <a:pt x="3232811" y="1799145"/>
                </a:lnTo>
                <a:lnTo>
                  <a:pt x="3228576" y="1842531"/>
                </a:lnTo>
                <a:lnTo>
                  <a:pt x="3232166" y="1914850"/>
                </a:lnTo>
                <a:lnTo>
                  <a:pt x="3231789" y="1922451"/>
                </a:lnTo>
                <a:lnTo>
                  <a:pt x="3237441" y="1980367"/>
                </a:lnTo>
                <a:lnTo>
                  <a:pt x="3249248" y="2182039"/>
                </a:lnTo>
                <a:cubicBezTo>
                  <a:pt x="3250586" y="2269847"/>
                  <a:pt x="3248126" y="2357696"/>
                  <a:pt x="3241858" y="2445415"/>
                </a:cubicBezTo>
                <a:cubicBezTo>
                  <a:pt x="3232633" y="2606947"/>
                  <a:pt x="3242160" y="2768225"/>
                  <a:pt x="3253351" y="2929631"/>
                </a:cubicBezTo>
                <a:cubicBezTo>
                  <a:pt x="3266657" y="3121514"/>
                  <a:pt x="3245487" y="3313270"/>
                  <a:pt x="3242311" y="3505152"/>
                </a:cubicBezTo>
                <a:cubicBezTo>
                  <a:pt x="3242008" y="3522360"/>
                  <a:pt x="3243142" y="3539599"/>
                  <a:pt x="3244541" y="3556838"/>
                </a:cubicBezTo>
                <a:lnTo>
                  <a:pt x="3247700" y="3599585"/>
                </a:lnTo>
                <a:lnTo>
                  <a:pt x="15795" y="3599585"/>
                </a:lnTo>
                <a:lnTo>
                  <a:pt x="11716" y="3325801"/>
                </a:lnTo>
                <a:cubicBezTo>
                  <a:pt x="9693" y="3229953"/>
                  <a:pt x="8801" y="3134170"/>
                  <a:pt x="14216" y="3038609"/>
                </a:cubicBezTo>
                <a:cubicBezTo>
                  <a:pt x="20970" y="2919986"/>
                  <a:pt x="19695" y="2799963"/>
                  <a:pt x="14981" y="2681849"/>
                </a:cubicBezTo>
                <a:cubicBezTo>
                  <a:pt x="10266" y="2563738"/>
                  <a:pt x="3896" y="2445497"/>
                  <a:pt x="14981" y="2327384"/>
                </a:cubicBezTo>
                <a:cubicBezTo>
                  <a:pt x="23136" y="2224777"/>
                  <a:pt x="25047" y="2121762"/>
                  <a:pt x="20714" y="2018915"/>
                </a:cubicBezTo>
                <a:cubicBezTo>
                  <a:pt x="15745" y="1839643"/>
                  <a:pt x="6063" y="1660244"/>
                  <a:pt x="16637" y="1480971"/>
                </a:cubicBezTo>
                <a:cubicBezTo>
                  <a:pt x="32819" y="1209834"/>
                  <a:pt x="23136" y="938951"/>
                  <a:pt x="10394" y="668069"/>
                </a:cubicBezTo>
                <a:cubicBezTo>
                  <a:pt x="1475" y="482681"/>
                  <a:pt x="-5915" y="297422"/>
                  <a:pt x="6827" y="112034"/>
                </a:cubicBezTo>
                <a:lnTo>
                  <a:pt x="12538" y="21615"/>
                </a:lnTo>
                <a:lnTo>
                  <a:pt x="13383" y="21707"/>
                </a:lnTo>
                <a:cubicBezTo>
                  <a:pt x="79680" y="11270"/>
                  <a:pt x="146855" y="7847"/>
                  <a:pt x="213839" y="11503"/>
                </a:cubicBezTo>
                <a:cubicBezTo>
                  <a:pt x="405275" y="17315"/>
                  <a:pt x="595695" y="34236"/>
                  <a:pt x="788529" y="11503"/>
                </a:cubicBezTo>
                <a:cubicBezTo>
                  <a:pt x="843598" y="5045"/>
                  <a:pt x="898777" y="1679"/>
                  <a:pt x="954022" y="498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07" name="Google Shape;307;p35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0" l="2052" r="2052" t="0"/>
          <a:stretch/>
        </p:blipFill>
        <p:spPr>
          <a:xfrm flipH="1">
            <a:off x="8153017" y="-6"/>
            <a:ext cx="4038900" cy="41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35"/>
          <p:cNvSpPr/>
          <p:nvPr/>
        </p:nvSpPr>
        <p:spPr>
          <a:xfrm>
            <a:off x="640080" y="4409267"/>
            <a:ext cx="3383280" cy="27432"/>
          </a:xfrm>
          <a:custGeom>
            <a:rect b="b" l="l" r="r" t="t"/>
            <a:pathLst>
              <a:path extrusionOk="0" fill="none" h="27432" w="3383280">
                <a:moveTo>
                  <a:pt x="0" y="0"/>
                </a:moveTo>
                <a:cubicBezTo>
                  <a:pt x="257987" y="12032"/>
                  <a:pt x="404745" y="16905"/>
                  <a:pt x="642823" y="0"/>
                </a:cubicBezTo>
                <a:cubicBezTo>
                  <a:pt x="880901" y="-16905"/>
                  <a:pt x="1102054" y="22021"/>
                  <a:pt x="1319479" y="0"/>
                </a:cubicBezTo>
                <a:cubicBezTo>
                  <a:pt x="1536904" y="-22021"/>
                  <a:pt x="1881604" y="24614"/>
                  <a:pt x="2029968" y="0"/>
                </a:cubicBezTo>
                <a:cubicBezTo>
                  <a:pt x="2178332" y="-24614"/>
                  <a:pt x="2554148" y="3447"/>
                  <a:pt x="2740457" y="0"/>
                </a:cubicBezTo>
                <a:cubicBezTo>
                  <a:pt x="2926766" y="-3447"/>
                  <a:pt x="3065477" y="23645"/>
                  <a:pt x="3383280" y="0"/>
                </a:cubicBezTo>
                <a:cubicBezTo>
                  <a:pt x="3382114" y="7395"/>
                  <a:pt x="3383325" y="21864"/>
                  <a:pt x="3383280" y="27432"/>
                </a:cubicBezTo>
                <a:cubicBezTo>
                  <a:pt x="3088851" y="31951"/>
                  <a:pt x="2966759" y="63689"/>
                  <a:pt x="2638958" y="27432"/>
                </a:cubicBezTo>
                <a:cubicBezTo>
                  <a:pt x="2311157" y="-8825"/>
                  <a:pt x="2123847" y="40497"/>
                  <a:pt x="1894637" y="27432"/>
                </a:cubicBezTo>
                <a:cubicBezTo>
                  <a:pt x="1665427" y="14367"/>
                  <a:pt x="1424813" y="48382"/>
                  <a:pt x="1217981" y="27432"/>
                </a:cubicBezTo>
                <a:cubicBezTo>
                  <a:pt x="1011149" y="6482"/>
                  <a:pt x="538241" y="2563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extrusionOk="0" h="27432" w="3383280">
                <a:moveTo>
                  <a:pt x="0" y="0"/>
                </a:moveTo>
                <a:cubicBezTo>
                  <a:pt x="151297" y="22734"/>
                  <a:pt x="480695" y="25868"/>
                  <a:pt x="642823" y="0"/>
                </a:cubicBezTo>
                <a:cubicBezTo>
                  <a:pt x="804951" y="-25868"/>
                  <a:pt x="1021125" y="-7020"/>
                  <a:pt x="1217981" y="0"/>
                </a:cubicBezTo>
                <a:cubicBezTo>
                  <a:pt x="1414837" y="7020"/>
                  <a:pt x="1602550" y="692"/>
                  <a:pt x="1962302" y="0"/>
                </a:cubicBezTo>
                <a:cubicBezTo>
                  <a:pt x="2322054" y="-692"/>
                  <a:pt x="2404714" y="-13207"/>
                  <a:pt x="2605126" y="0"/>
                </a:cubicBezTo>
                <a:cubicBezTo>
                  <a:pt x="2805538" y="13207"/>
                  <a:pt x="3040223" y="19007"/>
                  <a:pt x="3383280" y="0"/>
                </a:cubicBezTo>
                <a:cubicBezTo>
                  <a:pt x="3383473" y="12649"/>
                  <a:pt x="3382292" y="17989"/>
                  <a:pt x="3383280" y="27432"/>
                </a:cubicBezTo>
                <a:cubicBezTo>
                  <a:pt x="3246258" y="-5317"/>
                  <a:pt x="2915318" y="27493"/>
                  <a:pt x="2706624" y="27432"/>
                </a:cubicBezTo>
                <a:cubicBezTo>
                  <a:pt x="2497930" y="27371"/>
                  <a:pt x="2314501" y="-484"/>
                  <a:pt x="1962302" y="27432"/>
                </a:cubicBezTo>
                <a:cubicBezTo>
                  <a:pt x="1610103" y="55348"/>
                  <a:pt x="1607990" y="25966"/>
                  <a:pt x="1387145" y="27432"/>
                </a:cubicBezTo>
                <a:cubicBezTo>
                  <a:pt x="1166300" y="28898"/>
                  <a:pt x="856166" y="27780"/>
                  <a:pt x="710489" y="27432"/>
                </a:cubicBezTo>
                <a:cubicBezTo>
                  <a:pt x="564812" y="27084"/>
                  <a:pt x="236809" y="62580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B15E3B"/>
          </a:solidFill>
          <a:ln cap="rnd" cmpd="sng" w="38100">
            <a:solidFill>
              <a:srgbClr val="B15E3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small blue bird perched on top of a wooden fence&#10;&#10;Description automatically generated" id="309" name="Google Shape;309;p35"/>
          <p:cNvPicPr preferRelativeResize="0"/>
          <p:nvPr/>
        </p:nvPicPr>
        <p:blipFill rotWithShape="1">
          <a:blip r:embed="rId6">
            <a:alphaModFix/>
          </a:blip>
          <a:srcRect b="23855" l="0" r="4" t="358"/>
          <a:stretch/>
        </p:blipFill>
        <p:spPr>
          <a:xfrm>
            <a:off x="8171361" y="4366935"/>
            <a:ext cx="4020639" cy="2491073"/>
          </a:xfrm>
          <a:custGeom>
            <a:rect b="b" l="l" r="r" t="t"/>
            <a:pathLst>
              <a:path extrusionOk="0" h="2491073" w="4020639">
                <a:moveTo>
                  <a:pt x="2387172" y="4"/>
                </a:moveTo>
                <a:cubicBezTo>
                  <a:pt x="2431588" y="-79"/>
                  <a:pt x="2476014" y="1187"/>
                  <a:pt x="2520440" y="4521"/>
                </a:cubicBezTo>
                <a:cubicBezTo>
                  <a:pt x="2670017" y="18188"/>
                  <a:pt x="2820292" y="21522"/>
                  <a:pt x="2970288" y="14521"/>
                </a:cubicBezTo>
                <a:cubicBezTo>
                  <a:pt x="3090823" y="5814"/>
                  <a:pt x="3211725" y="4294"/>
                  <a:pt x="3332425" y="9988"/>
                </a:cubicBezTo>
                <a:cubicBezTo>
                  <a:pt x="3444887" y="16788"/>
                  <a:pt x="3557349" y="23721"/>
                  <a:pt x="3670191" y="19722"/>
                </a:cubicBezTo>
                <a:cubicBezTo>
                  <a:pt x="3715125" y="18121"/>
                  <a:pt x="3759424" y="16121"/>
                  <a:pt x="3803977" y="13454"/>
                </a:cubicBezTo>
                <a:cubicBezTo>
                  <a:pt x="3844957" y="9821"/>
                  <a:pt x="3886048" y="8104"/>
                  <a:pt x="3927130" y="8304"/>
                </a:cubicBezTo>
                <a:lnTo>
                  <a:pt x="4020639" y="13128"/>
                </a:lnTo>
                <a:lnTo>
                  <a:pt x="4020639" y="2491073"/>
                </a:lnTo>
                <a:lnTo>
                  <a:pt x="6804" y="2491073"/>
                </a:lnTo>
                <a:lnTo>
                  <a:pt x="20473" y="2308286"/>
                </a:lnTo>
                <a:cubicBezTo>
                  <a:pt x="23924" y="2245403"/>
                  <a:pt x="26128" y="2182489"/>
                  <a:pt x="27088" y="2119545"/>
                </a:cubicBezTo>
                <a:cubicBezTo>
                  <a:pt x="30263" y="1875850"/>
                  <a:pt x="38884" y="1631647"/>
                  <a:pt x="11966" y="1388714"/>
                </a:cubicBezTo>
                <a:cubicBezTo>
                  <a:pt x="-6330" y="1224134"/>
                  <a:pt x="928" y="1060316"/>
                  <a:pt x="4255" y="895864"/>
                </a:cubicBezTo>
                <a:cubicBezTo>
                  <a:pt x="8035" y="711091"/>
                  <a:pt x="6221" y="526193"/>
                  <a:pt x="6221" y="341421"/>
                </a:cubicBezTo>
                <a:cubicBezTo>
                  <a:pt x="5918" y="261036"/>
                  <a:pt x="11060" y="181159"/>
                  <a:pt x="19830" y="101154"/>
                </a:cubicBezTo>
                <a:cubicBezTo>
                  <a:pt x="22968" y="72137"/>
                  <a:pt x="24376" y="43159"/>
                  <a:pt x="24410" y="14230"/>
                </a:cubicBezTo>
                <a:lnTo>
                  <a:pt x="24352" y="12883"/>
                </a:lnTo>
                <a:lnTo>
                  <a:pt x="156331" y="7988"/>
                </a:lnTo>
                <a:cubicBezTo>
                  <a:pt x="300221" y="-159"/>
                  <a:pt x="444492" y="3228"/>
                  <a:pt x="587900" y="18121"/>
                </a:cubicBezTo>
                <a:cubicBezTo>
                  <a:pt x="689357" y="25975"/>
                  <a:pt x="791270" y="24722"/>
                  <a:pt x="892537" y="14388"/>
                </a:cubicBezTo>
                <a:cubicBezTo>
                  <a:pt x="1078365" y="-1747"/>
                  <a:pt x="1263813" y="11188"/>
                  <a:pt x="1449261" y="22122"/>
                </a:cubicBezTo>
                <a:cubicBezTo>
                  <a:pt x="1628870" y="32788"/>
                  <a:pt x="1808352" y="24921"/>
                  <a:pt x="1987961" y="17855"/>
                </a:cubicBezTo>
                <a:cubicBezTo>
                  <a:pt x="2120763" y="12655"/>
                  <a:pt x="2253923" y="254"/>
                  <a:pt x="2387172" y="4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Have you ever been to a forest?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15" name="Google Shape;315;p36"/>
          <p:cNvSpPr txBox="1"/>
          <p:nvPr>
            <p:ph idx="1" type="body"/>
          </p:nvPr>
        </p:nvSpPr>
        <p:spPr>
          <a:xfrm>
            <a:off x="838200" y="1929384"/>
            <a:ext cx="10515600" cy="4251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r>
              <a:rPr lang="en-US" sz="5400">
                <a:latin typeface="Amatic SC"/>
                <a:ea typeface="Amatic SC"/>
                <a:cs typeface="Amatic SC"/>
                <a:sym typeface="Amatic SC"/>
              </a:rPr>
              <a:t>Here are some places you can explore forests near Las Vegas . . .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7"/>
          <p:cNvSpPr/>
          <p:nvPr/>
        </p:nvSpPr>
        <p:spPr>
          <a:xfrm>
            <a:off x="838200" y="4736883"/>
            <a:ext cx="4243589" cy="27432"/>
          </a:xfrm>
          <a:custGeom>
            <a:rect b="b" l="l" r="r" t="t"/>
            <a:pathLst>
              <a:path extrusionOk="0" fill="none" h="27432" w="4243589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extrusionOk="0" h="27432" w="4243589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dk1"/>
          </a:solidFill>
          <a:ln cap="rnd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37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2" name="Google Shape;322;p3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-1" t="15708"/>
          <a:stretch/>
        </p:blipFill>
        <p:spPr>
          <a:xfrm>
            <a:off x="-1" y="-1"/>
            <a:ext cx="12188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7"/>
          <p:cNvSpPr/>
          <p:nvPr/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5000">
                <a:srgbClr val="000000">
                  <a:alpha val="40000"/>
                </a:srgbClr>
              </a:gs>
              <a:gs pos="100000">
                <a:srgbClr val="000000">
                  <a:alpha val="80000"/>
                </a:srgbClr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37"/>
          <p:cNvSpPr txBox="1"/>
          <p:nvPr>
            <p:ph type="title"/>
          </p:nvPr>
        </p:nvSpPr>
        <p:spPr>
          <a:xfrm>
            <a:off x="640079" y="5159110"/>
            <a:ext cx="10908792" cy="10698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US" sz="6000" u="sng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Spring Mountains National Recreation Area</a:t>
            </a:r>
            <a:endParaRPr sz="60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8"/>
          <p:cNvSpPr/>
          <p:nvPr/>
        </p:nvSpPr>
        <p:spPr>
          <a:xfrm>
            <a:off x="0" y="0"/>
            <a:ext cx="12189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38"/>
          <p:cNvSpPr txBox="1"/>
          <p:nvPr>
            <p:ph type="title"/>
          </p:nvPr>
        </p:nvSpPr>
        <p:spPr>
          <a:xfrm>
            <a:off x="668125" y="582229"/>
            <a:ext cx="4368600" cy="108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"/>
              <a:buNone/>
            </a:pPr>
            <a:r>
              <a:rPr lang="en-US" sz="6600">
                <a:latin typeface="Oswald"/>
                <a:ea typeface="Oswald"/>
                <a:cs typeface="Oswald"/>
                <a:sym typeface="Oswald"/>
              </a:rPr>
              <a:t>WETLANDS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31" name="Google Shape;331;p38"/>
          <p:cNvSpPr/>
          <p:nvPr/>
        </p:nvSpPr>
        <p:spPr>
          <a:xfrm>
            <a:off x="793143" y="1946764"/>
            <a:ext cx="3931920" cy="27432"/>
          </a:xfrm>
          <a:custGeom>
            <a:rect b="b" l="l" r="r" t="t"/>
            <a:pathLst>
              <a:path extrusionOk="0" fill="none" h="27432" w="393192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extrusionOk="0" h="27432" w="393192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B15E3B"/>
          </a:solidFill>
          <a:ln cap="rnd" cmpd="sng" w="38100">
            <a:solidFill>
              <a:srgbClr val="B15E3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38"/>
          <p:cNvSpPr txBox="1"/>
          <p:nvPr>
            <p:ph idx="1" type="body"/>
          </p:nvPr>
        </p:nvSpPr>
        <p:spPr>
          <a:xfrm>
            <a:off x="668130" y="2255824"/>
            <a:ext cx="4243500" cy="3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Char char="•"/>
            </a:pPr>
            <a:r>
              <a:rPr lang="en-US">
                <a:latin typeface="Amatic SC"/>
                <a:ea typeface="Amatic SC"/>
                <a:cs typeface="Amatic SC"/>
                <a:sym typeface="Amatic SC"/>
              </a:rPr>
              <a:t>A habitat where water covers the land.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Char char="•"/>
            </a:pPr>
            <a:r>
              <a:rPr lang="en-US">
                <a:latin typeface="Amatic SC"/>
                <a:ea typeface="Amatic SC"/>
                <a:cs typeface="Amatic SC"/>
                <a:sym typeface="Amatic SC"/>
              </a:rPr>
              <a:t>Wetlands are a biologically diverse type of habitat, which means they have lots of different kinds of plants and animals.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Char char="•"/>
            </a:pPr>
            <a:r>
              <a:rPr lang="en-US">
                <a:latin typeface="Amatic SC"/>
                <a:ea typeface="Amatic SC"/>
                <a:cs typeface="Amatic SC"/>
                <a:sym typeface="Amatic SC"/>
              </a:rPr>
              <a:t>Water in wetlands can come from springs, lakes, rivers, or small streams (also known as rills!). 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333" name="Google Shape;333;p38"/>
          <p:cNvPicPr preferRelativeResize="0"/>
          <p:nvPr/>
        </p:nvPicPr>
        <p:blipFill rotWithShape="1">
          <a:blip r:embed="rId3">
            <a:alphaModFix/>
          </a:blip>
          <a:srcRect b="0" l="12368" r="12368" t="0"/>
          <a:stretch/>
        </p:blipFill>
        <p:spPr>
          <a:xfrm>
            <a:off x="5310227" y="10"/>
            <a:ext cx="6878775" cy="6858000"/>
          </a:xfrm>
          <a:custGeom>
            <a:rect b="b" l="l" r="r" t="t"/>
            <a:pathLst>
              <a:path extrusionOk="0" h="6858000" w="6878775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34" name="Google Shape;334;p38"/>
          <p:cNvSpPr/>
          <p:nvPr/>
        </p:nvSpPr>
        <p:spPr>
          <a:xfrm rot="-9865544">
            <a:off x="4245525" y="6018963"/>
            <a:ext cx="1265983" cy="49887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1D315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9"/>
          <p:cNvSpPr/>
          <p:nvPr/>
        </p:nvSpPr>
        <p:spPr>
          <a:xfrm>
            <a:off x="838200" y="4736883"/>
            <a:ext cx="4243589" cy="27432"/>
          </a:xfrm>
          <a:custGeom>
            <a:rect b="b" l="l" r="r" t="t"/>
            <a:pathLst>
              <a:path extrusionOk="0" fill="none" h="27432" w="4243589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extrusionOk="0" h="27432" w="4243589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dk1"/>
          </a:solidFill>
          <a:ln cap="rnd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39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39"/>
          <p:cNvSpPr txBox="1"/>
          <p:nvPr>
            <p:ph type="title"/>
          </p:nvPr>
        </p:nvSpPr>
        <p:spPr>
          <a:xfrm>
            <a:off x="626080" y="1050167"/>
            <a:ext cx="3429000" cy="3569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en-US" sz="4800">
                <a:latin typeface="Oswald"/>
                <a:ea typeface="Oswald"/>
                <a:cs typeface="Oswald"/>
                <a:sym typeface="Oswald"/>
              </a:rPr>
              <a:t>What are some animals that live in the wetlands?</a:t>
            </a:r>
            <a:br>
              <a:rPr lang="en-US" sz="4800"/>
            </a:br>
            <a:r>
              <a:rPr lang="en-US" sz="4800">
                <a:latin typeface="Amatic SC"/>
                <a:ea typeface="Amatic SC"/>
                <a:cs typeface="Amatic SC"/>
                <a:sym typeface="Amatic SC"/>
              </a:rPr>
              <a:t>What adaptations do they have?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42" name="Google Shape;342;p39"/>
          <p:cNvSpPr/>
          <p:nvPr/>
        </p:nvSpPr>
        <p:spPr>
          <a:xfrm>
            <a:off x="626080" y="4815967"/>
            <a:ext cx="3383280" cy="27432"/>
          </a:xfrm>
          <a:custGeom>
            <a:rect b="b" l="l" r="r" t="t"/>
            <a:pathLst>
              <a:path extrusionOk="0" fill="none" h="27432" w="3383280">
                <a:moveTo>
                  <a:pt x="0" y="0"/>
                </a:moveTo>
                <a:cubicBezTo>
                  <a:pt x="257987" y="12032"/>
                  <a:pt x="404745" y="16905"/>
                  <a:pt x="642823" y="0"/>
                </a:cubicBezTo>
                <a:cubicBezTo>
                  <a:pt x="880901" y="-16905"/>
                  <a:pt x="1102054" y="22021"/>
                  <a:pt x="1319479" y="0"/>
                </a:cubicBezTo>
                <a:cubicBezTo>
                  <a:pt x="1536904" y="-22021"/>
                  <a:pt x="1881604" y="24614"/>
                  <a:pt x="2029968" y="0"/>
                </a:cubicBezTo>
                <a:cubicBezTo>
                  <a:pt x="2178332" y="-24614"/>
                  <a:pt x="2554148" y="3447"/>
                  <a:pt x="2740457" y="0"/>
                </a:cubicBezTo>
                <a:cubicBezTo>
                  <a:pt x="2926766" y="-3447"/>
                  <a:pt x="3065477" y="23645"/>
                  <a:pt x="3383280" y="0"/>
                </a:cubicBezTo>
                <a:cubicBezTo>
                  <a:pt x="3382114" y="7395"/>
                  <a:pt x="3383325" y="21864"/>
                  <a:pt x="3383280" y="27432"/>
                </a:cubicBezTo>
                <a:cubicBezTo>
                  <a:pt x="3088851" y="31951"/>
                  <a:pt x="2966759" y="63689"/>
                  <a:pt x="2638958" y="27432"/>
                </a:cubicBezTo>
                <a:cubicBezTo>
                  <a:pt x="2311157" y="-8825"/>
                  <a:pt x="2123847" y="40497"/>
                  <a:pt x="1894637" y="27432"/>
                </a:cubicBezTo>
                <a:cubicBezTo>
                  <a:pt x="1665427" y="14367"/>
                  <a:pt x="1424813" y="48382"/>
                  <a:pt x="1217981" y="27432"/>
                </a:cubicBezTo>
                <a:cubicBezTo>
                  <a:pt x="1011149" y="6482"/>
                  <a:pt x="538241" y="2563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extrusionOk="0" h="27432" w="3383280">
                <a:moveTo>
                  <a:pt x="0" y="0"/>
                </a:moveTo>
                <a:cubicBezTo>
                  <a:pt x="151297" y="22734"/>
                  <a:pt x="480695" y="25868"/>
                  <a:pt x="642823" y="0"/>
                </a:cubicBezTo>
                <a:cubicBezTo>
                  <a:pt x="804951" y="-25868"/>
                  <a:pt x="1021125" y="-7020"/>
                  <a:pt x="1217981" y="0"/>
                </a:cubicBezTo>
                <a:cubicBezTo>
                  <a:pt x="1414837" y="7020"/>
                  <a:pt x="1602550" y="692"/>
                  <a:pt x="1962302" y="0"/>
                </a:cubicBezTo>
                <a:cubicBezTo>
                  <a:pt x="2322054" y="-692"/>
                  <a:pt x="2404714" y="-13207"/>
                  <a:pt x="2605126" y="0"/>
                </a:cubicBezTo>
                <a:cubicBezTo>
                  <a:pt x="2805538" y="13207"/>
                  <a:pt x="3040223" y="19007"/>
                  <a:pt x="3383280" y="0"/>
                </a:cubicBezTo>
                <a:cubicBezTo>
                  <a:pt x="3383473" y="12649"/>
                  <a:pt x="3382292" y="17989"/>
                  <a:pt x="3383280" y="27432"/>
                </a:cubicBezTo>
                <a:cubicBezTo>
                  <a:pt x="3246258" y="-5317"/>
                  <a:pt x="2915318" y="27493"/>
                  <a:pt x="2706624" y="27432"/>
                </a:cubicBezTo>
                <a:cubicBezTo>
                  <a:pt x="2497930" y="27371"/>
                  <a:pt x="2314501" y="-484"/>
                  <a:pt x="1962302" y="27432"/>
                </a:cubicBezTo>
                <a:cubicBezTo>
                  <a:pt x="1610103" y="55348"/>
                  <a:pt x="1607990" y="25966"/>
                  <a:pt x="1387145" y="27432"/>
                </a:cubicBezTo>
                <a:cubicBezTo>
                  <a:pt x="1166300" y="28898"/>
                  <a:pt x="856166" y="27780"/>
                  <a:pt x="710489" y="27432"/>
                </a:cubicBezTo>
                <a:cubicBezTo>
                  <a:pt x="564812" y="27084"/>
                  <a:pt x="236809" y="62580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B15E3B"/>
          </a:solidFill>
          <a:ln cap="rnd" cmpd="sng" w="38100">
            <a:solidFill>
              <a:srgbClr val="B15E3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0"/>
          <p:cNvSpPr/>
          <p:nvPr/>
        </p:nvSpPr>
        <p:spPr>
          <a:xfrm>
            <a:off x="838200" y="4736883"/>
            <a:ext cx="4243589" cy="27432"/>
          </a:xfrm>
          <a:custGeom>
            <a:rect b="b" l="l" r="r" t="t"/>
            <a:pathLst>
              <a:path extrusionOk="0" fill="none" h="27432" w="4243589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extrusionOk="0" h="27432" w="4243589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dk1"/>
          </a:solidFill>
          <a:ln cap="rnd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40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40"/>
          <p:cNvSpPr txBox="1"/>
          <p:nvPr>
            <p:ph type="title"/>
          </p:nvPr>
        </p:nvSpPr>
        <p:spPr>
          <a:xfrm>
            <a:off x="654105" y="1050167"/>
            <a:ext cx="3429000" cy="3569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en-US" sz="4800">
                <a:latin typeface="Oswald"/>
                <a:ea typeface="Oswald"/>
                <a:cs typeface="Oswald"/>
                <a:sym typeface="Oswald"/>
              </a:rPr>
              <a:t>What are some animals that live in the wetlands?</a:t>
            </a:r>
            <a:br>
              <a:rPr lang="en-US" sz="4800"/>
            </a:br>
            <a:r>
              <a:rPr lang="en-US" sz="4800">
                <a:latin typeface="Amatic SC"/>
                <a:ea typeface="Amatic SC"/>
                <a:cs typeface="Amatic SC"/>
                <a:sym typeface="Amatic SC"/>
              </a:rPr>
              <a:t>What adaptations do they have?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descr="Two frogs kissing in sparkles" id="350" name="Google Shape;350;p40"/>
          <p:cNvPicPr preferRelativeResize="0"/>
          <p:nvPr/>
        </p:nvPicPr>
        <p:blipFill rotWithShape="1">
          <a:blip r:embed="rId3">
            <a:alphaModFix/>
          </a:blip>
          <a:srcRect b="-1" l="20245" r="9713" t="0"/>
          <a:stretch/>
        </p:blipFill>
        <p:spPr>
          <a:xfrm>
            <a:off x="4688778" y="-5"/>
            <a:ext cx="3259105" cy="3094406"/>
          </a:xfrm>
          <a:custGeom>
            <a:rect b="b" l="l" r="r" t="t"/>
            <a:pathLst>
              <a:path extrusionOk="0" h="3094406" w="3259105">
                <a:moveTo>
                  <a:pt x="11386" y="0"/>
                </a:moveTo>
                <a:lnTo>
                  <a:pt x="3241316" y="0"/>
                </a:lnTo>
                <a:lnTo>
                  <a:pt x="3237494" y="140685"/>
                </a:lnTo>
                <a:cubicBezTo>
                  <a:pt x="3238096" y="312748"/>
                  <a:pt x="3251393" y="484543"/>
                  <a:pt x="3249125" y="655694"/>
                </a:cubicBezTo>
                <a:cubicBezTo>
                  <a:pt x="3247916" y="750937"/>
                  <a:pt x="3225234" y="845926"/>
                  <a:pt x="3229467" y="941423"/>
                </a:cubicBezTo>
                <a:cubicBezTo>
                  <a:pt x="3241867" y="1230835"/>
                  <a:pt x="3237785" y="1520374"/>
                  <a:pt x="3253965" y="1809659"/>
                </a:cubicBezTo>
                <a:cubicBezTo>
                  <a:pt x="3264430" y="1950656"/>
                  <a:pt x="3258909" y="2092163"/>
                  <a:pt x="3237482" y="2232284"/>
                </a:cubicBezTo>
                <a:cubicBezTo>
                  <a:pt x="3219637" y="2337305"/>
                  <a:pt x="3230677" y="2443216"/>
                  <a:pt x="3238238" y="2548745"/>
                </a:cubicBezTo>
                <a:cubicBezTo>
                  <a:pt x="3247462" y="2676497"/>
                  <a:pt x="3252453" y="2804124"/>
                  <a:pt x="3237330" y="2932130"/>
                </a:cubicBezTo>
                <a:cubicBezTo>
                  <a:pt x="3234609" y="2954893"/>
                  <a:pt x="3233201" y="2977688"/>
                  <a:pt x="3232714" y="3000503"/>
                </a:cubicBezTo>
                <a:lnTo>
                  <a:pt x="3233615" y="3068153"/>
                </a:lnTo>
                <a:lnTo>
                  <a:pt x="3188413" y="3064932"/>
                </a:lnTo>
                <a:cubicBezTo>
                  <a:pt x="3039240" y="3057221"/>
                  <a:pt x="2889775" y="3057530"/>
                  <a:pt x="2740627" y="3065836"/>
                </a:cubicBezTo>
                <a:cubicBezTo>
                  <a:pt x="2641415" y="3072036"/>
                  <a:pt x="2543982" y="3095285"/>
                  <a:pt x="2443754" y="3094381"/>
                </a:cubicBezTo>
                <a:cubicBezTo>
                  <a:pt x="2190453" y="3091669"/>
                  <a:pt x="1936390" y="3075782"/>
                  <a:pt x="1682327" y="3078752"/>
                </a:cubicBezTo>
                <a:cubicBezTo>
                  <a:pt x="1674197" y="3078882"/>
                  <a:pt x="1666067" y="3076944"/>
                  <a:pt x="1657937" y="3076944"/>
                </a:cubicBezTo>
                <a:cubicBezTo>
                  <a:pt x="1524046" y="3071390"/>
                  <a:pt x="1390155" y="3066482"/>
                  <a:pt x="1256136" y="3078623"/>
                </a:cubicBezTo>
                <a:cubicBezTo>
                  <a:pt x="1168104" y="3086502"/>
                  <a:pt x="1080452" y="3095932"/>
                  <a:pt x="991530" y="3090248"/>
                </a:cubicBezTo>
                <a:cubicBezTo>
                  <a:pt x="867801" y="3082369"/>
                  <a:pt x="744072" y="3076686"/>
                  <a:pt x="620090" y="3080948"/>
                </a:cubicBezTo>
                <a:cubicBezTo>
                  <a:pt x="570293" y="3082369"/>
                  <a:pt x="520497" y="3080948"/>
                  <a:pt x="470828" y="3080948"/>
                </a:cubicBezTo>
                <a:lnTo>
                  <a:pt x="469939" y="3081207"/>
                </a:lnTo>
                <a:cubicBezTo>
                  <a:pt x="437418" y="3081207"/>
                  <a:pt x="404898" y="3081982"/>
                  <a:pt x="372378" y="3081207"/>
                </a:cubicBezTo>
                <a:cubicBezTo>
                  <a:pt x="311022" y="3079786"/>
                  <a:pt x="249634" y="3076944"/>
                  <a:pt x="188230" y="3075879"/>
                </a:cubicBezTo>
                <a:lnTo>
                  <a:pt x="19434" y="3080760"/>
                </a:lnTo>
                <a:lnTo>
                  <a:pt x="23335" y="2940210"/>
                </a:lnTo>
                <a:cubicBezTo>
                  <a:pt x="23652" y="2892334"/>
                  <a:pt x="22808" y="2844419"/>
                  <a:pt x="20355" y="2796447"/>
                </a:cubicBezTo>
                <a:cubicBezTo>
                  <a:pt x="13984" y="2674257"/>
                  <a:pt x="1879" y="2552193"/>
                  <a:pt x="9780" y="2429876"/>
                </a:cubicBezTo>
                <a:cubicBezTo>
                  <a:pt x="16112" y="2301583"/>
                  <a:pt x="14277" y="2173022"/>
                  <a:pt x="4301" y="2044958"/>
                </a:cubicBezTo>
                <a:cubicBezTo>
                  <a:pt x="-1433" y="1980958"/>
                  <a:pt x="-1433" y="1916563"/>
                  <a:pt x="4301" y="1852563"/>
                </a:cubicBezTo>
                <a:cubicBezTo>
                  <a:pt x="20584" y="1696404"/>
                  <a:pt x="24839" y="1539213"/>
                  <a:pt x="17042" y="1382404"/>
                </a:cubicBezTo>
                <a:cubicBezTo>
                  <a:pt x="12582" y="1264291"/>
                  <a:pt x="4810" y="1146306"/>
                  <a:pt x="10288" y="1027939"/>
                </a:cubicBezTo>
                <a:cubicBezTo>
                  <a:pt x="16786" y="889439"/>
                  <a:pt x="21756" y="750813"/>
                  <a:pt x="15386" y="612313"/>
                </a:cubicBezTo>
                <a:cubicBezTo>
                  <a:pt x="8683" y="463705"/>
                  <a:pt x="9868" y="314846"/>
                  <a:pt x="18952" y="166364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51" name="Google Shape;351;p40"/>
          <p:cNvPicPr preferRelativeResize="0"/>
          <p:nvPr/>
        </p:nvPicPr>
        <p:blipFill rotWithShape="1">
          <a:blip r:embed="rId4">
            <a:alphaModFix/>
          </a:blip>
          <a:srcRect b="1756" l="0" r="0" t="1756"/>
          <a:stretch/>
        </p:blipFill>
        <p:spPr>
          <a:xfrm>
            <a:off x="4683193" y="3258422"/>
            <a:ext cx="3259855" cy="3599585"/>
          </a:xfrm>
          <a:custGeom>
            <a:rect b="b" l="l" r="r" t="t"/>
            <a:pathLst>
              <a:path extrusionOk="0" h="3599585" w="3259855">
                <a:moveTo>
                  <a:pt x="954022" y="498"/>
                </a:moveTo>
                <a:cubicBezTo>
                  <a:pt x="1119756" y="-3044"/>
                  <a:pt x="1286080" y="13085"/>
                  <a:pt x="1451761" y="24419"/>
                </a:cubicBezTo>
                <a:cubicBezTo>
                  <a:pt x="1625133" y="36367"/>
                  <a:pt x="1799027" y="38046"/>
                  <a:pt x="1972590" y="29457"/>
                </a:cubicBezTo>
                <a:cubicBezTo>
                  <a:pt x="2098351" y="23256"/>
                  <a:pt x="2223604" y="9049"/>
                  <a:pt x="2349873" y="12278"/>
                </a:cubicBezTo>
                <a:cubicBezTo>
                  <a:pt x="2532672" y="16928"/>
                  <a:pt x="2715343" y="23773"/>
                  <a:pt x="2898396" y="19124"/>
                </a:cubicBezTo>
                <a:cubicBezTo>
                  <a:pt x="2963040" y="17526"/>
                  <a:pt x="3027701" y="14038"/>
                  <a:pt x="3092353" y="11720"/>
                </a:cubicBezTo>
                <a:lnTo>
                  <a:pt x="3250836" y="11402"/>
                </a:lnTo>
                <a:lnTo>
                  <a:pt x="3254106" y="90752"/>
                </a:lnTo>
                <a:cubicBezTo>
                  <a:pt x="3254106" y="138488"/>
                  <a:pt x="3252140" y="186224"/>
                  <a:pt x="3248209" y="233871"/>
                </a:cubicBezTo>
                <a:cubicBezTo>
                  <a:pt x="3240316" y="320987"/>
                  <a:pt x="3242191" y="408521"/>
                  <a:pt x="3253804" y="495345"/>
                </a:cubicBezTo>
                <a:cubicBezTo>
                  <a:pt x="3266506" y="596937"/>
                  <a:pt x="3256677" y="698530"/>
                  <a:pt x="3247452" y="800123"/>
                </a:cubicBezTo>
                <a:cubicBezTo>
                  <a:pt x="3230970" y="978926"/>
                  <a:pt x="3238380" y="1157601"/>
                  <a:pt x="3250477" y="1336023"/>
                </a:cubicBezTo>
                <a:cubicBezTo>
                  <a:pt x="3258220" y="1458862"/>
                  <a:pt x="3253970" y="1582030"/>
                  <a:pt x="3237775" y="1704297"/>
                </a:cubicBezTo>
                <a:cubicBezTo>
                  <a:pt x="3234901" y="1728615"/>
                  <a:pt x="3233729" y="1752966"/>
                  <a:pt x="3233143" y="1777332"/>
                </a:cubicBezTo>
                <a:lnTo>
                  <a:pt x="3232811" y="1799145"/>
                </a:lnTo>
                <a:lnTo>
                  <a:pt x="3228576" y="1842531"/>
                </a:lnTo>
                <a:lnTo>
                  <a:pt x="3232166" y="1914850"/>
                </a:lnTo>
                <a:lnTo>
                  <a:pt x="3231789" y="1922451"/>
                </a:lnTo>
                <a:lnTo>
                  <a:pt x="3237441" y="1980367"/>
                </a:lnTo>
                <a:lnTo>
                  <a:pt x="3249248" y="2182039"/>
                </a:lnTo>
                <a:cubicBezTo>
                  <a:pt x="3250586" y="2269847"/>
                  <a:pt x="3248126" y="2357696"/>
                  <a:pt x="3241858" y="2445415"/>
                </a:cubicBezTo>
                <a:cubicBezTo>
                  <a:pt x="3232633" y="2606947"/>
                  <a:pt x="3242160" y="2768225"/>
                  <a:pt x="3253351" y="2929631"/>
                </a:cubicBezTo>
                <a:cubicBezTo>
                  <a:pt x="3266657" y="3121514"/>
                  <a:pt x="3245487" y="3313270"/>
                  <a:pt x="3242311" y="3505152"/>
                </a:cubicBezTo>
                <a:cubicBezTo>
                  <a:pt x="3242008" y="3522360"/>
                  <a:pt x="3243142" y="3539599"/>
                  <a:pt x="3244541" y="3556838"/>
                </a:cubicBezTo>
                <a:lnTo>
                  <a:pt x="3247700" y="3599585"/>
                </a:lnTo>
                <a:lnTo>
                  <a:pt x="15795" y="3599585"/>
                </a:lnTo>
                <a:lnTo>
                  <a:pt x="11716" y="3325801"/>
                </a:lnTo>
                <a:cubicBezTo>
                  <a:pt x="9693" y="3229953"/>
                  <a:pt x="8801" y="3134170"/>
                  <a:pt x="14216" y="3038609"/>
                </a:cubicBezTo>
                <a:cubicBezTo>
                  <a:pt x="20970" y="2919986"/>
                  <a:pt x="19695" y="2799963"/>
                  <a:pt x="14981" y="2681849"/>
                </a:cubicBezTo>
                <a:cubicBezTo>
                  <a:pt x="10266" y="2563738"/>
                  <a:pt x="3896" y="2445497"/>
                  <a:pt x="14981" y="2327384"/>
                </a:cubicBezTo>
                <a:cubicBezTo>
                  <a:pt x="23136" y="2224777"/>
                  <a:pt x="25047" y="2121762"/>
                  <a:pt x="20714" y="2018915"/>
                </a:cubicBezTo>
                <a:cubicBezTo>
                  <a:pt x="15745" y="1839643"/>
                  <a:pt x="6063" y="1660244"/>
                  <a:pt x="16637" y="1480971"/>
                </a:cubicBezTo>
                <a:cubicBezTo>
                  <a:pt x="32819" y="1209834"/>
                  <a:pt x="23136" y="938951"/>
                  <a:pt x="10394" y="668069"/>
                </a:cubicBezTo>
                <a:cubicBezTo>
                  <a:pt x="1475" y="482681"/>
                  <a:pt x="-5915" y="297422"/>
                  <a:pt x="6827" y="112034"/>
                </a:cubicBezTo>
                <a:lnTo>
                  <a:pt x="12538" y="21615"/>
                </a:lnTo>
                <a:lnTo>
                  <a:pt x="13383" y="21707"/>
                </a:lnTo>
                <a:cubicBezTo>
                  <a:pt x="79680" y="11270"/>
                  <a:pt x="146855" y="7847"/>
                  <a:pt x="213839" y="11503"/>
                </a:cubicBezTo>
                <a:cubicBezTo>
                  <a:pt x="405275" y="17315"/>
                  <a:pt x="595695" y="34236"/>
                  <a:pt x="788529" y="11503"/>
                </a:cubicBezTo>
                <a:cubicBezTo>
                  <a:pt x="843598" y="5045"/>
                  <a:pt x="898777" y="1679"/>
                  <a:pt x="954022" y="498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rodent in a grassy field&#10;&#10;Description automatically generated" id="352" name="Google Shape;352;p40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2" l="26876" r="8618" t="0"/>
          <a:stretch/>
        </p:blipFill>
        <p:spPr>
          <a:xfrm>
            <a:off x="8153017" y="-6"/>
            <a:ext cx="4038983" cy="4195184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0"/>
          <p:cNvSpPr/>
          <p:nvPr/>
        </p:nvSpPr>
        <p:spPr>
          <a:xfrm>
            <a:off x="654105" y="4815967"/>
            <a:ext cx="3383280" cy="27432"/>
          </a:xfrm>
          <a:custGeom>
            <a:rect b="b" l="l" r="r" t="t"/>
            <a:pathLst>
              <a:path extrusionOk="0" fill="none" h="27432" w="3383280">
                <a:moveTo>
                  <a:pt x="0" y="0"/>
                </a:moveTo>
                <a:cubicBezTo>
                  <a:pt x="257987" y="12032"/>
                  <a:pt x="404745" y="16905"/>
                  <a:pt x="642823" y="0"/>
                </a:cubicBezTo>
                <a:cubicBezTo>
                  <a:pt x="880901" y="-16905"/>
                  <a:pt x="1102054" y="22021"/>
                  <a:pt x="1319479" y="0"/>
                </a:cubicBezTo>
                <a:cubicBezTo>
                  <a:pt x="1536904" y="-22021"/>
                  <a:pt x="1881604" y="24614"/>
                  <a:pt x="2029968" y="0"/>
                </a:cubicBezTo>
                <a:cubicBezTo>
                  <a:pt x="2178332" y="-24614"/>
                  <a:pt x="2554148" y="3447"/>
                  <a:pt x="2740457" y="0"/>
                </a:cubicBezTo>
                <a:cubicBezTo>
                  <a:pt x="2926766" y="-3447"/>
                  <a:pt x="3065477" y="23645"/>
                  <a:pt x="3383280" y="0"/>
                </a:cubicBezTo>
                <a:cubicBezTo>
                  <a:pt x="3382114" y="7395"/>
                  <a:pt x="3383325" y="21864"/>
                  <a:pt x="3383280" y="27432"/>
                </a:cubicBezTo>
                <a:cubicBezTo>
                  <a:pt x="3088851" y="31951"/>
                  <a:pt x="2966759" y="63689"/>
                  <a:pt x="2638958" y="27432"/>
                </a:cubicBezTo>
                <a:cubicBezTo>
                  <a:pt x="2311157" y="-8825"/>
                  <a:pt x="2123847" y="40497"/>
                  <a:pt x="1894637" y="27432"/>
                </a:cubicBezTo>
                <a:cubicBezTo>
                  <a:pt x="1665427" y="14367"/>
                  <a:pt x="1424813" y="48382"/>
                  <a:pt x="1217981" y="27432"/>
                </a:cubicBezTo>
                <a:cubicBezTo>
                  <a:pt x="1011149" y="6482"/>
                  <a:pt x="538241" y="2563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extrusionOk="0" h="27432" w="3383280">
                <a:moveTo>
                  <a:pt x="0" y="0"/>
                </a:moveTo>
                <a:cubicBezTo>
                  <a:pt x="151297" y="22734"/>
                  <a:pt x="480695" y="25868"/>
                  <a:pt x="642823" y="0"/>
                </a:cubicBezTo>
                <a:cubicBezTo>
                  <a:pt x="804951" y="-25868"/>
                  <a:pt x="1021125" y="-7020"/>
                  <a:pt x="1217981" y="0"/>
                </a:cubicBezTo>
                <a:cubicBezTo>
                  <a:pt x="1414837" y="7020"/>
                  <a:pt x="1602550" y="692"/>
                  <a:pt x="1962302" y="0"/>
                </a:cubicBezTo>
                <a:cubicBezTo>
                  <a:pt x="2322054" y="-692"/>
                  <a:pt x="2404714" y="-13207"/>
                  <a:pt x="2605126" y="0"/>
                </a:cubicBezTo>
                <a:cubicBezTo>
                  <a:pt x="2805538" y="13207"/>
                  <a:pt x="3040223" y="19007"/>
                  <a:pt x="3383280" y="0"/>
                </a:cubicBezTo>
                <a:cubicBezTo>
                  <a:pt x="3383473" y="12649"/>
                  <a:pt x="3382292" y="17989"/>
                  <a:pt x="3383280" y="27432"/>
                </a:cubicBezTo>
                <a:cubicBezTo>
                  <a:pt x="3246258" y="-5317"/>
                  <a:pt x="2915318" y="27493"/>
                  <a:pt x="2706624" y="27432"/>
                </a:cubicBezTo>
                <a:cubicBezTo>
                  <a:pt x="2497930" y="27371"/>
                  <a:pt x="2314501" y="-484"/>
                  <a:pt x="1962302" y="27432"/>
                </a:cubicBezTo>
                <a:cubicBezTo>
                  <a:pt x="1610103" y="55348"/>
                  <a:pt x="1607990" y="25966"/>
                  <a:pt x="1387145" y="27432"/>
                </a:cubicBezTo>
                <a:cubicBezTo>
                  <a:pt x="1166300" y="28898"/>
                  <a:pt x="856166" y="27780"/>
                  <a:pt x="710489" y="27432"/>
                </a:cubicBezTo>
                <a:cubicBezTo>
                  <a:pt x="564812" y="27084"/>
                  <a:pt x="236809" y="62580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B15E3B"/>
          </a:solidFill>
          <a:ln cap="rnd" cmpd="sng" w="38100">
            <a:solidFill>
              <a:srgbClr val="B15E3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ird swimming in water&#10;&#10;Description automatically generated" id="354" name="Google Shape;354;p40"/>
          <p:cNvPicPr preferRelativeResize="0"/>
          <p:nvPr/>
        </p:nvPicPr>
        <p:blipFill rotWithShape="1">
          <a:blip r:embed="rId6">
            <a:alphaModFix/>
          </a:blip>
          <a:srcRect b="3" l="0" r="4" t="10853"/>
          <a:stretch/>
        </p:blipFill>
        <p:spPr>
          <a:xfrm>
            <a:off x="8171361" y="4366935"/>
            <a:ext cx="4020639" cy="2491073"/>
          </a:xfrm>
          <a:custGeom>
            <a:rect b="b" l="l" r="r" t="t"/>
            <a:pathLst>
              <a:path extrusionOk="0" h="2491073" w="4020639">
                <a:moveTo>
                  <a:pt x="2387172" y="4"/>
                </a:moveTo>
                <a:cubicBezTo>
                  <a:pt x="2431588" y="-79"/>
                  <a:pt x="2476014" y="1187"/>
                  <a:pt x="2520440" y="4521"/>
                </a:cubicBezTo>
                <a:cubicBezTo>
                  <a:pt x="2670017" y="18188"/>
                  <a:pt x="2820292" y="21522"/>
                  <a:pt x="2970288" y="14521"/>
                </a:cubicBezTo>
                <a:cubicBezTo>
                  <a:pt x="3090823" y="5814"/>
                  <a:pt x="3211725" y="4294"/>
                  <a:pt x="3332425" y="9988"/>
                </a:cubicBezTo>
                <a:cubicBezTo>
                  <a:pt x="3444887" y="16788"/>
                  <a:pt x="3557349" y="23721"/>
                  <a:pt x="3670191" y="19722"/>
                </a:cubicBezTo>
                <a:cubicBezTo>
                  <a:pt x="3715125" y="18121"/>
                  <a:pt x="3759424" y="16121"/>
                  <a:pt x="3803977" y="13454"/>
                </a:cubicBezTo>
                <a:cubicBezTo>
                  <a:pt x="3844957" y="9821"/>
                  <a:pt x="3886048" y="8104"/>
                  <a:pt x="3927130" y="8304"/>
                </a:cubicBezTo>
                <a:lnTo>
                  <a:pt x="4020639" y="13128"/>
                </a:lnTo>
                <a:lnTo>
                  <a:pt x="4020639" y="2491073"/>
                </a:lnTo>
                <a:lnTo>
                  <a:pt x="6804" y="2491073"/>
                </a:lnTo>
                <a:lnTo>
                  <a:pt x="20473" y="2308286"/>
                </a:lnTo>
                <a:cubicBezTo>
                  <a:pt x="23924" y="2245403"/>
                  <a:pt x="26128" y="2182489"/>
                  <a:pt x="27088" y="2119545"/>
                </a:cubicBezTo>
                <a:cubicBezTo>
                  <a:pt x="30263" y="1875850"/>
                  <a:pt x="38884" y="1631647"/>
                  <a:pt x="11966" y="1388714"/>
                </a:cubicBezTo>
                <a:cubicBezTo>
                  <a:pt x="-6330" y="1224134"/>
                  <a:pt x="928" y="1060316"/>
                  <a:pt x="4255" y="895864"/>
                </a:cubicBezTo>
                <a:cubicBezTo>
                  <a:pt x="8035" y="711091"/>
                  <a:pt x="6221" y="526193"/>
                  <a:pt x="6221" y="341421"/>
                </a:cubicBezTo>
                <a:cubicBezTo>
                  <a:pt x="5918" y="261036"/>
                  <a:pt x="11060" y="181159"/>
                  <a:pt x="19830" y="101154"/>
                </a:cubicBezTo>
                <a:cubicBezTo>
                  <a:pt x="22968" y="72137"/>
                  <a:pt x="24376" y="43159"/>
                  <a:pt x="24410" y="14230"/>
                </a:cubicBezTo>
                <a:lnTo>
                  <a:pt x="24352" y="12883"/>
                </a:lnTo>
                <a:lnTo>
                  <a:pt x="156331" y="7988"/>
                </a:lnTo>
                <a:cubicBezTo>
                  <a:pt x="300221" y="-159"/>
                  <a:pt x="444492" y="3228"/>
                  <a:pt x="587900" y="18121"/>
                </a:cubicBezTo>
                <a:cubicBezTo>
                  <a:pt x="689357" y="25975"/>
                  <a:pt x="791270" y="24722"/>
                  <a:pt x="892537" y="14388"/>
                </a:cubicBezTo>
                <a:cubicBezTo>
                  <a:pt x="1078365" y="-1747"/>
                  <a:pt x="1263813" y="11188"/>
                  <a:pt x="1449261" y="22122"/>
                </a:cubicBezTo>
                <a:cubicBezTo>
                  <a:pt x="1628870" y="32788"/>
                  <a:pt x="1808352" y="24921"/>
                  <a:pt x="1987961" y="17855"/>
                </a:cubicBezTo>
                <a:cubicBezTo>
                  <a:pt x="2120763" y="12655"/>
                  <a:pt x="2253923" y="254"/>
                  <a:pt x="2387172" y="4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Have you ever been to a wetland?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60" name="Google Shape;360;p41"/>
          <p:cNvSpPr txBox="1"/>
          <p:nvPr>
            <p:ph idx="1" type="body"/>
          </p:nvPr>
        </p:nvSpPr>
        <p:spPr>
          <a:xfrm>
            <a:off x="838200" y="1929384"/>
            <a:ext cx="10515600" cy="4251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r>
              <a:rPr lang="en-US" sz="5400">
                <a:latin typeface="Amatic SC"/>
                <a:ea typeface="Amatic SC"/>
                <a:cs typeface="Amatic SC"/>
                <a:sym typeface="Amatic SC"/>
              </a:rPr>
              <a:t>Here are some places you can explore wetlands near Las Vegas . . .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5"/>
          <p:cNvSpPr txBox="1"/>
          <p:nvPr>
            <p:ph type="title"/>
          </p:nvPr>
        </p:nvSpPr>
        <p:spPr>
          <a:xfrm>
            <a:off x="841248" y="644652"/>
            <a:ext cx="4175758" cy="55686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</a:pPr>
            <a:r>
              <a:rPr lang="en-US" sz="7200">
                <a:latin typeface="Oswald"/>
                <a:ea typeface="Oswald"/>
                <a:cs typeface="Oswald"/>
                <a:sym typeface="Oswald"/>
              </a:rPr>
              <a:t>Do you know the words to Nevada’s state song?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2" name="Google Shape;112;p15"/>
          <p:cNvSpPr/>
          <p:nvPr/>
        </p:nvSpPr>
        <p:spPr>
          <a:xfrm>
            <a:off x="5477731" y="0"/>
            <a:ext cx="6714269" cy="6858000"/>
          </a:xfrm>
          <a:custGeom>
            <a:rect b="b" l="l" r="r" t="t"/>
            <a:pathLst>
              <a:path extrusionOk="0" h="6858000" w="6714269">
                <a:moveTo>
                  <a:pt x="1097203" y="0"/>
                </a:moveTo>
                <a:lnTo>
                  <a:pt x="1154155" y="0"/>
                </a:lnTo>
                <a:lnTo>
                  <a:pt x="972305" y="343212"/>
                </a:lnTo>
                <a:cubicBezTo>
                  <a:pt x="904739" y="480367"/>
                  <a:pt x="840941" y="619727"/>
                  <a:pt x="780524" y="761067"/>
                </a:cubicBezTo>
                <a:cubicBezTo>
                  <a:pt x="765737" y="795681"/>
                  <a:pt x="751579" y="830550"/>
                  <a:pt x="737045" y="865164"/>
                </a:cubicBezTo>
                <a:cubicBezTo>
                  <a:pt x="748306" y="856057"/>
                  <a:pt x="757014" y="844174"/>
                  <a:pt x="762322" y="830676"/>
                </a:cubicBezTo>
                <a:cubicBezTo>
                  <a:pt x="870201" y="600612"/>
                  <a:pt x="988539" y="376889"/>
                  <a:pt x="1118805" y="160440"/>
                </a:cubicBezTo>
                <a:lnTo>
                  <a:pt x="1221640" y="0"/>
                </a:lnTo>
                <a:lnTo>
                  <a:pt x="6714269" y="0"/>
                </a:lnTo>
                <a:lnTo>
                  <a:pt x="6714269" y="6858000"/>
                </a:lnTo>
                <a:lnTo>
                  <a:pt x="704817" y="6858000"/>
                </a:lnTo>
                <a:lnTo>
                  <a:pt x="618717" y="6672538"/>
                </a:lnTo>
                <a:cubicBezTo>
                  <a:pt x="501618" y="6400947"/>
                  <a:pt x="398622" y="6121213"/>
                  <a:pt x="309324" y="5833618"/>
                </a:cubicBezTo>
                <a:cubicBezTo>
                  <a:pt x="275071" y="5723183"/>
                  <a:pt x="246125" y="5611225"/>
                  <a:pt x="209850" y="5484180"/>
                </a:cubicBezTo>
                <a:cubicBezTo>
                  <a:pt x="209859" y="5495363"/>
                  <a:pt x="210448" y="5506534"/>
                  <a:pt x="211619" y="5517653"/>
                </a:cubicBezTo>
                <a:cubicBezTo>
                  <a:pt x="261166" y="5727113"/>
                  <a:pt x="303888" y="5938474"/>
                  <a:pt x="361778" y="6145524"/>
                </a:cubicBezTo>
                <a:cubicBezTo>
                  <a:pt x="428356" y="6383258"/>
                  <a:pt x="504422" y="6616111"/>
                  <a:pt x="591356" y="6843306"/>
                </a:cubicBezTo>
                <a:lnTo>
                  <a:pt x="597415" y="6858000"/>
                </a:lnTo>
                <a:lnTo>
                  <a:pt x="545224" y="6858000"/>
                </a:lnTo>
                <a:lnTo>
                  <a:pt x="533604" y="6830072"/>
                </a:lnTo>
                <a:cubicBezTo>
                  <a:pt x="376384" y="6416985"/>
                  <a:pt x="257344" y="5991917"/>
                  <a:pt x="169657" y="5556577"/>
                </a:cubicBezTo>
                <a:cubicBezTo>
                  <a:pt x="90154" y="5162256"/>
                  <a:pt x="43261" y="4763750"/>
                  <a:pt x="12169" y="4362835"/>
                </a:cubicBezTo>
                <a:cubicBezTo>
                  <a:pt x="-14122" y="4019865"/>
                  <a:pt x="4458" y="3679429"/>
                  <a:pt x="46168" y="3338487"/>
                </a:cubicBezTo>
                <a:cubicBezTo>
                  <a:pt x="125796" y="2672248"/>
                  <a:pt x="274744" y="2016203"/>
                  <a:pt x="490574" y="1381078"/>
                </a:cubicBezTo>
                <a:cubicBezTo>
                  <a:pt x="629230" y="976550"/>
                  <a:pt x="791584" y="584320"/>
                  <a:pt x="984701" y="208241"/>
                </a:cubicBezTo>
                <a:close/>
              </a:path>
            </a:pathLst>
          </a:custGeom>
          <a:solidFill>
            <a:srgbClr val="B15E3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5"/>
          <p:cNvSpPr txBox="1"/>
          <p:nvPr>
            <p:ph idx="1" type="body"/>
          </p:nvPr>
        </p:nvSpPr>
        <p:spPr>
          <a:xfrm>
            <a:off x="6365404" y="501777"/>
            <a:ext cx="4985348" cy="55686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 sz="36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“Home means </a:t>
            </a:r>
            <a:r>
              <a:rPr lang="en-US" sz="3600" u="sng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Nevada</a:t>
            </a:r>
            <a:r>
              <a:rPr lang="en-US" sz="36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,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 sz="36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Home means the </a:t>
            </a:r>
            <a:r>
              <a:rPr lang="en-US" sz="3600" u="sng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hills</a:t>
            </a:r>
            <a:r>
              <a:rPr lang="en-US" sz="36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,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 sz="36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Home means the </a:t>
            </a:r>
            <a:r>
              <a:rPr lang="en-US" sz="3600" u="sng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sage</a:t>
            </a:r>
            <a:r>
              <a:rPr lang="en-US" sz="36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 and the </a:t>
            </a:r>
            <a:r>
              <a:rPr lang="en-US" sz="3600" u="sng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pine</a:t>
            </a:r>
            <a:r>
              <a:rPr lang="en-US" sz="36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.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 sz="36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Out by the Truckee’s silvery </a:t>
            </a:r>
            <a:r>
              <a:rPr lang="en-US" sz="3600" u="sng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rills,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 sz="36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Out where the </a:t>
            </a:r>
            <a:r>
              <a:rPr lang="en-US" sz="3600" u="sng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sun</a:t>
            </a:r>
            <a:r>
              <a:rPr lang="en-US" sz="36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 always shines.”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366" name="Google Shape;366;p42" title="IMG_9383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3975" y="-12"/>
            <a:ext cx="91440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42"/>
          <p:cNvSpPr txBox="1"/>
          <p:nvPr>
            <p:ph type="title"/>
          </p:nvPr>
        </p:nvSpPr>
        <p:spPr>
          <a:xfrm>
            <a:off x="640079" y="5456824"/>
            <a:ext cx="10908900" cy="106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US" sz="6000" u="sng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Lake Mead National Recreation Area</a:t>
            </a:r>
            <a:endParaRPr sz="6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3"/>
          <p:cNvSpPr/>
          <p:nvPr/>
        </p:nvSpPr>
        <p:spPr>
          <a:xfrm>
            <a:off x="838200" y="4736883"/>
            <a:ext cx="4243589" cy="27432"/>
          </a:xfrm>
          <a:custGeom>
            <a:rect b="b" l="l" r="r" t="t"/>
            <a:pathLst>
              <a:path extrusionOk="0" fill="none" h="27432" w="4243589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extrusionOk="0" h="27432" w="4243589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dk1"/>
          </a:solidFill>
          <a:ln cap="rnd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43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tree next to a body of water&#10;&#10;Description automatically generated" id="374" name="Google Shape;374;p43">
            <a:hlinkClick r:id="rId3"/>
          </p:cNvPr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14868" l="0" r="-1" t="10112"/>
          <a:stretch/>
        </p:blipFill>
        <p:spPr>
          <a:xfrm>
            <a:off x="-1" y="-1"/>
            <a:ext cx="12188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43"/>
          <p:cNvSpPr/>
          <p:nvPr/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5000">
                <a:srgbClr val="000000">
                  <a:alpha val="40000"/>
                </a:srgbClr>
              </a:gs>
              <a:gs pos="100000">
                <a:srgbClr val="000000">
                  <a:alpha val="80000"/>
                </a:srgbClr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43"/>
          <p:cNvSpPr txBox="1"/>
          <p:nvPr>
            <p:ph type="title"/>
          </p:nvPr>
        </p:nvSpPr>
        <p:spPr>
          <a:xfrm>
            <a:off x="640079" y="5456824"/>
            <a:ext cx="10908900" cy="106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US" sz="6000" u="sng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Warm Springs Natural Area</a:t>
            </a:r>
            <a:endParaRPr sz="60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4"/>
          <p:cNvSpPr/>
          <p:nvPr/>
        </p:nvSpPr>
        <p:spPr>
          <a:xfrm>
            <a:off x="838200" y="4736883"/>
            <a:ext cx="4243589" cy="27432"/>
          </a:xfrm>
          <a:custGeom>
            <a:rect b="b" l="l" r="r" t="t"/>
            <a:pathLst>
              <a:path extrusionOk="0" fill="none" h="27432" w="4243589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extrusionOk="0" h="27432" w="4243589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dk1"/>
          </a:solidFill>
          <a:ln cap="rnd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44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ody of water&#10;&#10;Description automatically generated" id="383" name="Google Shape;383;p44">
            <a:hlinkClick r:id="rId3"/>
          </p:cNvPr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24979" l="0" r="-1" t="0"/>
          <a:stretch/>
        </p:blipFill>
        <p:spPr>
          <a:xfrm>
            <a:off x="-1" y="-1"/>
            <a:ext cx="12188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44"/>
          <p:cNvSpPr/>
          <p:nvPr/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5000">
                <a:srgbClr val="000000">
                  <a:alpha val="40000"/>
                </a:srgbClr>
              </a:gs>
              <a:gs pos="100000">
                <a:srgbClr val="000000">
                  <a:alpha val="80000"/>
                </a:srgbClr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44"/>
          <p:cNvSpPr txBox="1"/>
          <p:nvPr>
            <p:ph type="title"/>
          </p:nvPr>
        </p:nvSpPr>
        <p:spPr>
          <a:xfrm>
            <a:off x="640079" y="5389090"/>
            <a:ext cx="10908792" cy="10698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US" sz="6000" u="sng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Clark County Wetlands Park</a:t>
            </a:r>
            <a:endParaRPr sz="60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5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45"/>
          <p:cNvSpPr txBox="1"/>
          <p:nvPr>
            <p:ph type="title"/>
          </p:nvPr>
        </p:nvSpPr>
        <p:spPr>
          <a:xfrm>
            <a:off x="5297762" y="329184"/>
            <a:ext cx="6251110" cy="17830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</a:pPr>
            <a:r>
              <a:rPr lang="en-US" sz="7200">
                <a:latin typeface="Oswald"/>
                <a:ea typeface="Oswald"/>
                <a:cs typeface="Oswald"/>
                <a:sym typeface="Oswald"/>
              </a:rPr>
              <a:t>Keep learning!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92" name="Google Shape;392;p45"/>
          <p:cNvSpPr/>
          <p:nvPr/>
        </p:nvSpPr>
        <p:spPr>
          <a:xfrm>
            <a:off x="5412849" y="2395721"/>
            <a:ext cx="4657339" cy="46634"/>
          </a:xfrm>
          <a:custGeom>
            <a:rect b="b" l="l" r="r" t="t"/>
            <a:pathLst>
              <a:path extrusionOk="0" fill="none" h="27432" w="4243589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extrusionOk="0" h="27432" w="4243589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B15E3B"/>
          </a:solidFill>
          <a:ln cap="rnd" cmpd="sng" w="38100">
            <a:solidFill>
              <a:srgbClr val="B15E3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45"/>
          <p:cNvSpPr txBox="1"/>
          <p:nvPr>
            <p:ph idx="1" type="body"/>
          </p:nvPr>
        </p:nvSpPr>
        <p:spPr>
          <a:xfrm>
            <a:off x="5297762" y="2706624"/>
            <a:ext cx="6251110" cy="3483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>
                <a:latin typeface="Amatic SC"/>
                <a:ea typeface="Amatic SC"/>
                <a:cs typeface="Amatic SC"/>
                <a:sym typeface="Amatic SC"/>
              </a:rPr>
              <a:t>As you learn about the animals in the trunk, think about their habitats. Where do they live? What is it like there? What adaptations do they need to survive?</a:t>
            </a:r>
            <a:endParaRPr sz="3600"/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>
                <a:latin typeface="Amatic SC"/>
                <a:ea typeface="Amatic SC"/>
                <a:cs typeface="Amatic SC"/>
                <a:sym typeface="Amatic SC"/>
              </a:rPr>
              <a:t>Have fun exploring!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394" name="Google Shape;394;p45"/>
          <p:cNvPicPr preferRelativeResize="0"/>
          <p:nvPr/>
        </p:nvPicPr>
        <p:blipFill rotWithShape="1">
          <a:blip r:embed="rId3">
            <a:alphaModFix/>
          </a:blip>
          <a:srcRect b="0" l="22128" r="22127" t="0"/>
          <a:stretch/>
        </p:blipFill>
        <p:spPr>
          <a:xfrm>
            <a:off x="1" y="10"/>
            <a:ext cx="4657344" cy="6857990"/>
          </a:xfrm>
          <a:custGeom>
            <a:rect b="b" l="l" r="r" t="t"/>
            <a:pathLst>
              <a:path extrusionOk="0" h="6858000" w="4657344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6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46"/>
          <p:cNvSpPr/>
          <p:nvPr/>
        </p:nvSpPr>
        <p:spPr>
          <a:xfrm rot="8888549">
            <a:off x="-1059474" y="-1108988"/>
            <a:ext cx="7179830" cy="5226565"/>
          </a:xfrm>
          <a:custGeom>
            <a:rect b="b" l="l" r="r" t="t"/>
            <a:pathLst>
              <a:path extrusionOk="0" h="5226565" w="7179830">
                <a:moveTo>
                  <a:pt x="5217841" y="464824"/>
                </a:moveTo>
                <a:lnTo>
                  <a:pt x="5222490" y="464289"/>
                </a:lnTo>
                <a:lnTo>
                  <a:pt x="5216768" y="463394"/>
                </a:lnTo>
                <a:cubicBezTo>
                  <a:pt x="5216768" y="463394"/>
                  <a:pt x="5216768" y="464646"/>
                  <a:pt x="5217841" y="464824"/>
                </a:cubicBezTo>
                <a:close/>
                <a:moveTo>
                  <a:pt x="4945201" y="5226565"/>
                </a:moveTo>
                <a:lnTo>
                  <a:pt x="140449" y="2240811"/>
                </a:lnTo>
                <a:lnTo>
                  <a:pt x="232913" y="2052782"/>
                </a:lnTo>
                <a:cubicBezTo>
                  <a:pt x="277693" y="1968290"/>
                  <a:pt x="325201" y="1885054"/>
                  <a:pt x="375714" y="1803205"/>
                </a:cubicBezTo>
                <a:cubicBezTo>
                  <a:pt x="667528" y="1329721"/>
                  <a:pt x="1039629" y="935091"/>
                  <a:pt x="1512756" y="638448"/>
                </a:cubicBezTo>
                <a:cubicBezTo>
                  <a:pt x="1939392" y="370950"/>
                  <a:pt x="2405724" y="210560"/>
                  <a:pt x="2902095" y="120440"/>
                </a:cubicBezTo>
                <a:cubicBezTo>
                  <a:pt x="2884054" y="118134"/>
                  <a:pt x="2865727" y="119904"/>
                  <a:pt x="2848453" y="125626"/>
                </a:cubicBezTo>
                <a:cubicBezTo>
                  <a:pt x="2498704" y="175943"/>
                  <a:pt x="2158217" y="277201"/>
                  <a:pt x="1837830" y="426203"/>
                </a:cubicBezTo>
                <a:cubicBezTo>
                  <a:pt x="1147094" y="744660"/>
                  <a:pt x="593502" y="1217071"/>
                  <a:pt x="214608" y="1882239"/>
                </a:cubicBezTo>
                <a:cubicBezTo>
                  <a:pt x="169441" y="1960776"/>
                  <a:pt x="128308" y="2041369"/>
                  <a:pt x="91317" y="2123701"/>
                </a:cubicBezTo>
                <a:lnTo>
                  <a:pt x="64092" y="2193361"/>
                </a:lnTo>
                <a:lnTo>
                  <a:pt x="0" y="2153533"/>
                </a:lnTo>
                <a:lnTo>
                  <a:pt x="42834" y="2047277"/>
                </a:lnTo>
                <a:cubicBezTo>
                  <a:pt x="241792" y="1615775"/>
                  <a:pt x="541268" y="1241591"/>
                  <a:pt x="923582" y="915600"/>
                </a:cubicBezTo>
                <a:cubicBezTo>
                  <a:pt x="1435331" y="478415"/>
                  <a:pt x="2028081" y="205375"/>
                  <a:pt x="2686989" y="73950"/>
                </a:cubicBezTo>
                <a:cubicBezTo>
                  <a:pt x="2810367" y="49274"/>
                  <a:pt x="2934818" y="32466"/>
                  <a:pt x="3059983" y="20308"/>
                </a:cubicBezTo>
                <a:cubicBezTo>
                  <a:pt x="3185149" y="8148"/>
                  <a:pt x="3308706" y="2963"/>
                  <a:pt x="3454435" y="1176"/>
                </a:cubicBezTo>
                <a:cubicBezTo>
                  <a:pt x="3599805" y="-5977"/>
                  <a:pt x="3761985" y="20665"/>
                  <a:pt x="3923806" y="49990"/>
                </a:cubicBezTo>
                <a:cubicBezTo>
                  <a:pt x="4409449" y="137964"/>
                  <a:pt x="4886867" y="257228"/>
                  <a:pt x="5350874" y="426917"/>
                </a:cubicBezTo>
                <a:cubicBezTo>
                  <a:pt x="5797001" y="589991"/>
                  <a:pt x="6223101" y="792223"/>
                  <a:pt x="6607360" y="1075097"/>
                </a:cubicBezTo>
                <a:cubicBezTo>
                  <a:pt x="6794438" y="1212779"/>
                  <a:pt x="6965102" y="1365689"/>
                  <a:pt x="7110534" y="1541421"/>
                </a:cubicBezTo>
                <a:lnTo>
                  <a:pt x="7179830" y="1630542"/>
                </a:lnTo>
                <a:lnTo>
                  <a:pt x="7136295" y="1700600"/>
                </a:lnTo>
                <a:lnTo>
                  <a:pt x="7131140" y="1693045"/>
                </a:lnTo>
                <a:cubicBezTo>
                  <a:pt x="6977874" y="1483026"/>
                  <a:pt x="6788448" y="1305671"/>
                  <a:pt x="6577499" y="1148230"/>
                </a:cubicBezTo>
                <a:cubicBezTo>
                  <a:pt x="6245452" y="900401"/>
                  <a:pt x="5878538" y="716408"/>
                  <a:pt x="5494816" y="563527"/>
                </a:cubicBezTo>
                <a:cubicBezTo>
                  <a:pt x="5452491" y="546487"/>
                  <a:pt x="5409881" y="530036"/>
                  <a:pt x="5366967" y="514176"/>
                </a:cubicBezTo>
                <a:cubicBezTo>
                  <a:pt x="5326377" y="499156"/>
                  <a:pt x="5285430" y="485210"/>
                  <a:pt x="5244661" y="470725"/>
                </a:cubicBezTo>
                <a:cubicBezTo>
                  <a:pt x="5471517" y="572127"/>
                  <a:pt x="5691970" y="687263"/>
                  <a:pt x="5904822" y="815468"/>
                </a:cubicBezTo>
                <a:cubicBezTo>
                  <a:pt x="6336645" y="1080104"/>
                  <a:pt x="6718758" y="1400351"/>
                  <a:pt x="7015222" y="1815185"/>
                </a:cubicBezTo>
                <a:lnTo>
                  <a:pt x="7040454" y="1854830"/>
                </a:lnTo>
                <a:close/>
              </a:path>
            </a:pathLst>
          </a:custGeom>
          <a:solidFill>
            <a:srgbClr val="B15E3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46"/>
          <p:cNvSpPr txBox="1"/>
          <p:nvPr>
            <p:ph type="title"/>
          </p:nvPr>
        </p:nvSpPr>
        <p:spPr>
          <a:xfrm>
            <a:off x="841246" y="673770"/>
            <a:ext cx="3644489" cy="24144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6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Thank you!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02" name="Google Shape;402;p46"/>
          <p:cNvSpPr txBox="1"/>
          <p:nvPr>
            <p:ph idx="1" type="body"/>
          </p:nvPr>
        </p:nvSpPr>
        <p:spPr>
          <a:xfrm>
            <a:off x="6095999" y="882315"/>
            <a:ext cx="5254754" cy="5294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Char char="•"/>
            </a:pPr>
            <a:r>
              <a:rPr lang="en-US">
                <a:latin typeface="Amatic SC"/>
                <a:ea typeface="Amatic SC"/>
                <a:cs typeface="Amatic SC"/>
                <a:sym typeface="Amatic SC"/>
              </a:rPr>
              <a:t>Thank you to the</a:t>
            </a:r>
            <a:r>
              <a:rPr lang="en-US" u="sng">
                <a:solidFill>
                  <a:schemeClr val="hlink"/>
                </a:solidFill>
                <a:latin typeface="Amatic SC"/>
                <a:ea typeface="Amatic SC"/>
                <a:cs typeface="Amatic SC"/>
                <a:sym typeface="Amatic SC"/>
                <a:hlinkClick r:id="rId3"/>
              </a:rPr>
              <a:t> Clark County OAG program</a:t>
            </a:r>
            <a:r>
              <a:rPr lang="en-US">
                <a:latin typeface="Amatic SC"/>
                <a:ea typeface="Amatic SC"/>
                <a:cs typeface="Amatic SC"/>
                <a:sym typeface="Amatic SC"/>
              </a:rPr>
              <a:t> for providing the funding to create this traveling trunk!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Char char="•"/>
            </a:pPr>
            <a:r>
              <a:rPr lang="en-US">
                <a:latin typeface="Amatic SC"/>
                <a:ea typeface="Amatic SC"/>
                <a:cs typeface="Amatic SC"/>
                <a:sym typeface="Amatic SC"/>
              </a:rPr>
              <a:t>Thank you to the </a:t>
            </a:r>
            <a:r>
              <a:rPr lang="en-US" u="sng">
                <a:solidFill>
                  <a:schemeClr val="hlink"/>
                </a:solidFill>
                <a:latin typeface="Amatic SC"/>
                <a:ea typeface="Amatic SC"/>
                <a:cs typeface="Amatic SC"/>
                <a:sym typeface="Amatic SC"/>
                <a:hlinkClick r:id="rId4"/>
              </a:rPr>
              <a:t>Friends of the Nevada State Museum, Las Vegas</a:t>
            </a:r>
            <a:r>
              <a:rPr lang="en-US">
                <a:latin typeface="Amatic SC"/>
                <a:ea typeface="Amatic SC"/>
                <a:cs typeface="Amatic SC"/>
                <a:sym typeface="Amatic SC"/>
              </a:rPr>
              <a:t> for facilitating the development of this trunk!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Char char="•"/>
            </a:pPr>
            <a:r>
              <a:rPr lang="en-US">
                <a:latin typeface="Amatic SC"/>
                <a:ea typeface="Amatic SC"/>
                <a:cs typeface="Amatic SC"/>
                <a:sym typeface="Amatic SC"/>
              </a:rPr>
              <a:t>Photos provided by </a:t>
            </a:r>
            <a:r>
              <a:rPr lang="en-US" u="sng">
                <a:solidFill>
                  <a:schemeClr val="hlink"/>
                </a:solidFill>
                <a:latin typeface="Amatic SC"/>
                <a:ea typeface="Amatic SC"/>
                <a:cs typeface="Amatic SC"/>
                <a:sym typeface="Amatic SC"/>
                <a:hlinkClick r:id="rId5"/>
              </a:rPr>
              <a:t>pixabay</a:t>
            </a:r>
            <a:r>
              <a:rPr lang="en-US">
                <a:latin typeface="Amatic SC"/>
                <a:ea typeface="Amatic SC"/>
                <a:cs typeface="Amatic SC"/>
                <a:sym typeface="Amatic SC"/>
              </a:rPr>
              <a:t>. 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/>
          <p:nvPr/>
        </p:nvSpPr>
        <p:spPr>
          <a:xfrm>
            <a:off x="838199" y="1709928"/>
            <a:ext cx="10515600" cy="27432"/>
          </a:xfrm>
          <a:custGeom>
            <a:rect b="b" l="l" r="r" t="t"/>
            <a:pathLst>
              <a:path extrusionOk="0" fill="none" h="27432" w="1051560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extrusionOk="0" h="27432" w="1051560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dk1"/>
          </a:solidFill>
          <a:ln cap="rnd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6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6"/>
          <p:cNvSpPr txBox="1"/>
          <p:nvPr>
            <p:ph type="title"/>
          </p:nvPr>
        </p:nvSpPr>
        <p:spPr>
          <a:xfrm>
            <a:off x="7622282" y="311139"/>
            <a:ext cx="3910500" cy="1642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i="0" lang="en-US" sz="4800" u="none" strike="noStrike">
                <a:latin typeface="Oswald"/>
                <a:ea typeface="Oswald"/>
                <a:cs typeface="Oswald"/>
                <a:sym typeface="Oswald"/>
              </a:rPr>
              <a:t>Sage? Pine? </a:t>
            </a:r>
            <a:r>
              <a:rPr lang="en-US" sz="4800">
                <a:latin typeface="Oswald"/>
                <a:ea typeface="Oswald"/>
                <a:cs typeface="Oswald"/>
                <a:sym typeface="Oswald"/>
              </a:rPr>
              <a:t>RILLS?</a:t>
            </a:r>
            <a:br>
              <a:rPr b="0" lang="en-US" sz="2200"/>
            </a:br>
            <a:endParaRPr sz="2200"/>
          </a:p>
        </p:txBody>
      </p:sp>
      <p:sp>
        <p:nvSpPr>
          <p:cNvPr id="121" name="Google Shape;121;p16"/>
          <p:cNvSpPr/>
          <p:nvPr/>
        </p:nvSpPr>
        <p:spPr>
          <a:xfrm>
            <a:off x="7787600" y="1645534"/>
            <a:ext cx="3776100" cy="27432"/>
          </a:xfrm>
          <a:custGeom>
            <a:rect b="b" l="l" r="r" t="t"/>
            <a:pathLst>
              <a:path extrusionOk="0" fill="none" h="27432" w="3776100">
                <a:moveTo>
                  <a:pt x="0" y="0"/>
                </a:moveTo>
                <a:cubicBezTo>
                  <a:pt x="165025" y="16710"/>
                  <a:pt x="477610" y="11021"/>
                  <a:pt x="704872" y="0"/>
                </a:cubicBezTo>
                <a:cubicBezTo>
                  <a:pt x="932134" y="-11021"/>
                  <a:pt x="1211227" y="31434"/>
                  <a:pt x="1371983" y="0"/>
                </a:cubicBezTo>
                <a:cubicBezTo>
                  <a:pt x="1532739" y="-31434"/>
                  <a:pt x="1888636" y="32404"/>
                  <a:pt x="2039094" y="0"/>
                </a:cubicBezTo>
                <a:cubicBezTo>
                  <a:pt x="2189552" y="-32404"/>
                  <a:pt x="2404310" y="7083"/>
                  <a:pt x="2555161" y="0"/>
                </a:cubicBezTo>
                <a:cubicBezTo>
                  <a:pt x="2706012" y="-7083"/>
                  <a:pt x="2970995" y="21467"/>
                  <a:pt x="3108989" y="0"/>
                </a:cubicBezTo>
                <a:cubicBezTo>
                  <a:pt x="3246983" y="-21467"/>
                  <a:pt x="3512891" y="18414"/>
                  <a:pt x="3776100" y="0"/>
                </a:cubicBezTo>
                <a:cubicBezTo>
                  <a:pt x="3775143" y="8431"/>
                  <a:pt x="3775751" y="14612"/>
                  <a:pt x="3776100" y="27432"/>
                </a:cubicBezTo>
                <a:cubicBezTo>
                  <a:pt x="3578604" y="18286"/>
                  <a:pt x="3430587" y="30543"/>
                  <a:pt x="3146750" y="27432"/>
                </a:cubicBezTo>
                <a:cubicBezTo>
                  <a:pt x="2862913" y="24322"/>
                  <a:pt x="2827215" y="48777"/>
                  <a:pt x="2630683" y="27432"/>
                </a:cubicBezTo>
                <a:cubicBezTo>
                  <a:pt x="2434151" y="6087"/>
                  <a:pt x="2291940" y="37245"/>
                  <a:pt x="2114616" y="27432"/>
                </a:cubicBezTo>
                <a:cubicBezTo>
                  <a:pt x="1937292" y="17619"/>
                  <a:pt x="1656845" y="-4340"/>
                  <a:pt x="1447505" y="27432"/>
                </a:cubicBezTo>
                <a:cubicBezTo>
                  <a:pt x="1238165" y="59204"/>
                  <a:pt x="1030350" y="26114"/>
                  <a:pt x="893677" y="27432"/>
                </a:cubicBezTo>
                <a:cubicBezTo>
                  <a:pt x="757004" y="28750"/>
                  <a:pt x="212407" y="-10735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extrusionOk="0" h="27432" w="3776100">
                <a:moveTo>
                  <a:pt x="0" y="0"/>
                </a:moveTo>
                <a:cubicBezTo>
                  <a:pt x="198732" y="-14575"/>
                  <a:pt x="400138" y="19874"/>
                  <a:pt x="591589" y="0"/>
                </a:cubicBezTo>
                <a:cubicBezTo>
                  <a:pt x="783040" y="-19874"/>
                  <a:pt x="941744" y="14362"/>
                  <a:pt x="1107656" y="0"/>
                </a:cubicBezTo>
                <a:cubicBezTo>
                  <a:pt x="1273568" y="-14362"/>
                  <a:pt x="1609193" y="-20323"/>
                  <a:pt x="1812528" y="0"/>
                </a:cubicBezTo>
                <a:cubicBezTo>
                  <a:pt x="2015863" y="20323"/>
                  <a:pt x="2174208" y="11632"/>
                  <a:pt x="2404117" y="0"/>
                </a:cubicBezTo>
                <a:cubicBezTo>
                  <a:pt x="2634026" y="-11632"/>
                  <a:pt x="2870746" y="-12989"/>
                  <a:pt x="2995706" y="0"/>
                </a:cubicBezTo>
                <a:cubicBezTo>
                  <a:pt x="3120666" y="12989"/>
                  <a:pt x="3546384" y="24159"/>
                  <a:pt x="3776100" y="0"/>
                </a:cubicBezTo>
                <a:cubicBezTo>
                  <a:pt x="3774745" y="9524"/>
                  <a:pt x="3774898" y="13975"/>
                  <a:pt x="3776100" y="27432"/>
                </a:cubicBezTo>
                <a:cubicBezTo>
                  <a:pt x="3463671" y="43660"/>
                  <a:pt x="3337372" y="14126"/>
                  <a:pt x="3146750" y="27432"/>
                </a:cubicBezTo>
                <a:cubicBezTo>
                  <a:pt x="2956128" y="40739"/>
                  <a:pt x="2766562" y="1782"/>
                  <a:pt x="2630683" y="27432"/>
                </a:cubicBezTo>
                <a:cubicBezTo>
                  <a:pt x="2494804" y="53082"/>
                  <a:pt x="2190923" y="18892"/>
                  <a:pt x="2001333" y="27432"/>
                </a:cubicBezTo>
                <a:cubicBezTo>
                  <a:pt x="1811743" y="35973"/>
                  <a:pt x="1591614" y="51701"/>
                  <a:pt x="1371983" y="27432"/>
                </a:cubicBezTo>
                <a:cubicBezTo>
                  <a:pt x="1152352" y="3164"/>
                  <a:pt x="916285" y="53283"/>
                  <a:pt x="780394" y="27432"/>
                </a:cubicBezTo>
                <a:cubicBezTo>
                  <a:pt x="644503" y="1581"/>
                  <a:pt x="293502" y="478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B15E3B"/>
          </a:solidFill>
          <a:ln cap="rnd" cmpd="sng" w="38100">
            <a:solidFill>
              <a:srgbClr val="B15E3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6"/>
          <p:cNvSpPr txBox="1"/>
          <p:nvPr>
            <p:ph idx="1" type="body"/>
          </p:nvPr>
        </p:nvSpPr>
        <p:spPr>
          <a:xfrm>
            <a:off x="7715912" y="1746739"/>
            <a:ext cx="3919500" cy="39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0E01"/>
              </a:buClr>
              <a:buSzPts val="2275"/>
              <a:buNone/>
            </a:pPr>
            <a:r>
              <a:rPr i="0" lang="en-US" sz="2275" u="none" strike="noStrike">
                <a:solidFill>
                  <a:srgbClr val="1B0E01"/>
                </a:solidFill>
                <a:latin typeface="Oswald"/>
                <a:ea typeface="Oswald"/>
                <a:cs typeface="Oswald"/>
                <a:sym typeface="Oswald"/>
              </a:rPr>
              <a:t>If you live in the Las Vegas valley, the Nevada described in our state song may not seem very familiar to you. </a:t>
            </a:r>
            <a:r>
              <a:rPr i="0" lang="en-US" sz="2275" u="none" strike="noStrike">
                <a:latin typeface="Oswald"/>
                <a:ea typeface="Oswald"/>
                <a:cs typeface="Oswald"/>
                <a:sym typeface="Oswald"/>
              </a:rPr>
              <a:t>Here in Southern Nevada, we live in the Mojave Desert. If you travel north, you’ll get to a colder desert called the Great Basin Desert. In the mountains, where it’s wetter and cooler, you’ll find forests.</a:t>
            </a:r>
            <a:r>
              <a:rPr lang="en-US" sz="2275"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i="0" lang="en-US" sz="2275" u="none" strike="noStrike">
                <a:latin typeface="Oswald"/>
                <a:ea typeface="Oswald"/>
                <a:cs typeface="Oswald"/>
                <a:sym typeface="Oswald"/>
              </a:rPr>
              <a:t>And where there’s lots of water, you’ll find a habitat called a wetland.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75"/>
              <a:buNone/>
            </a:pPr>
            <a:r>
              <a:rPr lang="en-US" sz="2275">
                <a:latin typeface="Oswald"/>
                <a:ea typeface="Oswald"/>
                <a:cs typeface="Oswald"/>
                <a:sym typeface="Oswald"/>
              </a:rPr>
              <a:t>All of these places are habitats for Nevada’s animals.</a:t>
            </a:r>
            <a:endParaRPr sz="2275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90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ts val="780"/>
              <a:buNone/>
            </a:pPr>
            <a:br>
              <a:rPr lang="en-US" sz="780"/>
            </a:br>
            <a:endParaRPr sz="780"/>
          </a:p>
        </p:txBody>
      </p:sp>
      <p:pic>
        <p:nvPicPr>
          <p:cNvPr descr="A picture containing grass, outdoor, field, zebra&#10;&#10;Description automatically generated" id="123" name="Google Shape;123;p16"/>
          <p:cNvPicPr preferRelativeResize="0"/>
          <p:nvPr/>
        </p:nvPicPr>
        <p:blipFill rotWithShape="1">
          <a:blip r:embed="rId3">
            <a:alphaModFix/>
          </a:blip>
          <a:srcRect b="4" l="10878" r="16272" t="0"/>
          <a:stretch/>
        </p:blipFill>
        <p:spPr>
          <a:xfrm>
            <a:off x="492100" y="453326"/>
            <a:ext cx="3451906" cy="3553663"/>
          </a:xfrm>
          <a:custGeom>
            <a:rect b="b" l="l" r="r" t="t"/>
            <a:pathLst>
              <a:path extrusionOk="0" h="3553663" w="3451906">
                <a:moveTo>
                  <a:pt x="2800783" y="351"/>
                </a:moveTo>
                <a:cubicBezTo>
                  <a:pt x="2824972" y="1000"/>
                  <a:pt x="2849160" y="2593"/>
                  <a:pt x="2873349" y="5456"/>
                </a:cubicBezTo>
                <a:cubicBezTo>
                  <a:pt x="2956038" y="15925"/>
                  <a:pt x="3039402" y="17615"/>
                  <a:pt x="3122369" y="10500"/>
                </a:cubicBezTo>
                <a:cubicBezTo>
                  <a:pt x="3213124" y="3412"/>
                  <a:pt x="3304219" y="3412"/>
                  <a:pt x="3394973" y="10500"/>
                </a:cubicBezTo>
                <a:lnTo>
                  <a:pt x="3436580" y="13086"/>
                </a:lnTo>
                <a:lnTo>
                  <a:pt x="3434582" y="91893"/>
                </a:lnTo>
                <a:cubicBezTo>
                  <a:pt x="3435064" y="239685"/>
                  <a:pt x="3445724" y="387248"/>
                  <a:pt x="3443906" y="534257"/>
                </a:cubicBezTo>
                <a:cubicBezTo>
                  <a:pt x="3442936" y="616066"/>
                  <a:pt x="3424754" y="697656"/>
                  <a:pt x="3428148" y="779683"/>
                </a:cubicBezTo>
                <a:cubicBezTo>
                  <a:pt x="3438087" y="1028272"/>
                  <a:pt x="3434815" y="1276970"/>
                  <a:pt x="3447786" y="1525449"/>
                </a:cubicBezTo>
                <a:cubicBezTo>
                  <a:pt x="3456174" y="1646558"/>
                  <a:pt x="3451749" y="1768105"/>
                  <a:pt x="3434573" y="1888461"/>
                </a:cubicBezTo>
                <a:cubicBezTo>
                  <a:pt x="3420268" y="1978668"/>
                  <a:pt x="3429117" y="2069640"/>
                  <a:pt x="3435178" y="2160283"/>
                </a:cubicBezTo>
                <a:cubicBezTo>
                  <a:pt x="3442573" y="2270016"/>
                  <a:pt x="3446573" y="2379640"/>
                  <a:pt x="3434451" y="2489590"/>
                </a:cubicBezTo>
                <a:cubicBezTo>
                  <a:pt x="3425724" y="2567798"/>
                  <a:pt x="3433845" y="2646443"/>
                  <a:pt x="3438694" y="2724871"/>
                </a:cubicBezTo>
                <a:cubicBezTo>
                  <a:pt x="3444997" y="2806722"/>
                  <a:pt x="3444997" y="2888881"/>
                  <a:pt x="3438694" y="2970733"/>
                </a:cubicBezTo>
                <a:cubicBezTo>
                  <a:pt x="3432367" y="3045560"/>
                  <a:pt x="3433870" y="3120747"/>
                  <a:pt x="3443179" y="3195324"/>
                </a:cubicBezTo>
                <a:cubicBezTo>
                  <a:pt x="3453361" y="3282587"/>
                  <a:pt x="3445482" y="3369849"/>
                  <a:pt x="3438087" y="3457112"/>
                </a:cubicBezTo>
                <a:lnTo>
                  <a:pt x="3435811" y="3528138"/>
                </a:lnTo>
                <a:lnTo>
                  <a:pt x="3399431" y="3530700"/>
                </a:lnTo>
                <a:cubicBezTo>
                  <a:pt x="3253713" y="3543646"/>
                  <a:pt x="3107424" y="3545512"/>
                  <a:pt x="2961497" y="3536276"/>
                </a:cubicBezTo>
                <a:cubicBezTo>
                  <a:pt x="2829638" y="3529852"/>
                  <a:pt x="2697989" y="3514092"/>
                  <a:pt x="2565818" y="3527547"/>
                </a:cubicBezTo>
                <a:cubicBezTo>
                  <a:pt x="2520344" y="3532155"/>
                  <a:pt x="2475699" y="3543305"/>
                  <a:pt x="2429911" y="3545851"/>
                </a:cubicBezTo>
                <a:cubicBezTo>
                  <a:pt x="2215409" y="3557974"/>
                  <a:pt x="2001632" y="3539791"/>
                  <a:pt x="1787856" y="3524881"/>
                </a:cubicBezTo>
                <a:cubicBezTo>
                  <a:pt x="1748922" y="3522154"/>
                  <a:pt x="1709987" y="3519124"/>
                  <a:pt x="1671053" y="3518638"/>
                </a:cubicBezTo>
                <a:cubicBezTo>
                  <a:pt x="1632118" y="3518154"/>
                  <a:pt x="1593184" y="3520214"/>
                  <a:pt x="1554249" y="3527669"/>
                </a:cubicBezTo>
                <a:cubicBezTo>
                  <a:pt x="1488538" y="3539487"/>
                  <a:pt x="1421841" y="3541924"/>
                  <a:pt x="1355632" y="3534942"/>
                </a:cubicBezTo>
                <a:cubicBezTo>
                  <a:pt x="1296992" y="3527960"/>
                  <a:pt x="1237987" y="3526299"/>
                  <a:pt x="1179129" y="3529972"/>
                </a:cubicBezTo>
                <a:cubicBezTo>
                  <a:pt x="1019237" y="3545125"/>
                  <a:pt x="859243" y="3553488"/>
                  <a:pt x="698937" y="3553367"/>
                </a:cubicBezTo>
                <a:cubicBezTo>
                  <a:pt x="633330" y="3554845"/>
                  <a:pt x="567712" y="3550797"/>
                  <a:pt x="502603" y="3541246"/>
                </a:cubicBezTo>
                <a:cubicBezTo>
                  <a:pt x="409161" y="3525123"/>
                  <a:pt x="314783" y="3513001"/>
                  <a:pt x="219887" y="3523063"/>
                </a:cubicBezTo>
                <a:cubicBezTo>
                  <a:pt x="154478" y="3530093"/>
                  <a:pt x="89171" y="3534215"/>
                  <a:pt x="23450" y="3533972"/>
                </a:cubicBezTo>
                <a:lnTo>
                  <a:pt x="22460" y="3533976"/>
                </a:lnTo>
                <a:lnTo>
                  <a:pt x="13771" y="3380813"/>
                </a:lnTo>
                <a:cubicBezTo>
                  <a:pt x="10153" y="3324844"/>
                  <a:pt x="6410" y="3268583"/>
                  <a:pt x="16610" y="3213051"/>
                </a:cubicBezTo>
                <a:cubicBezTo>
                  <a:pt x="36109" y="3108126"/>
                  <a:pt x="22422" y="3003494"/>
                  <a:pt x="14674" y="2898862"/>
                </a:cubicBezTo>
                <a:cubicBezTo>
                  <a:pt x="7653" y="2832750"/>
                  <a:pt x="10095" y="2765791"/>
                  <a:pt x="21905" y="2700557"/>
                </a:cubicBezTo>
                <a:cubicBezTo>
                  <a:pt x="38821" y="2619890"/>
                  <a:pt x="25779" y="2537470"/>
                  <a:pt x="20614" y="2456073"/>
                </a:cubicBezTo>
                <a:cubicBezTo>
                  <a:pt x="12737" y="2335950"/>
                  <a:pt x="5247" y="2216412"/>
                  <a:pt x="21389" y="2095997"/>
                </a:cubicBezTo>
                <a:cubicBezTo>
                  <a:pt x="31978" y="2017085"/>
                  <a:pt x="22679" y="1937295"/>
                  <a:pt x="13641" y="1858382"/>
                </a:cubicBezTo>
                <a:cubicBezTo>
                  <a:pt x="-435" y="1736507"/>
                  <a:pt x="-12960" y="1616237"/>
                  <a:pt x="26554" y="1494945"/>
                </a:cubicBezTo>
                <a:cubicBezTo>
                  <a:pt x="49796" y="1421879"/>
                  <a:pt x="36626" y="1344280"/>
                  <a:pt x="25908" y="1269169"/>
                </a:cubicBezTo>
                <a:cubicBezTo>
                  <a:pt x="4602" y="1120694"/>
                  <a:pt x="-6245" y="973975"/>
                  <a:pt x="25908" y="824041"/>
                </a:cubicBezTo>
                <a:cubicBezTo>
                  <a:pt x="38821" y="765587"/>
                  <a:pt x="42050" y="706294"/>
                  <a:pt x="41241" y="646724"/>
                </a:cubicBezTo>
                <a:cubicBezTo>
                  <a:pt x="40435" y="587157"/>
                  <a:pt x="35593" y="527315"/>
                  <a:pt x="32365" y="467765"/>
                </a:cubicBezTo>
                <a:cubicBezTo>
                  <a:pt x="27394" y="380961"/>
                  <a:pt x="20066" y="294266"/>
                  <a:pt x="15643" y="207444"/>
                </a:cubicBezTo>
                <a:lnTo>
                  <a:pt x="16165" y="15460"/>
                </a:lnTo>
                <a:lnTo>
                  <a:pt x="280948" y="5269"/>
                </a:lnTo>
                <a:cubicBezTo>
                  <a:pt x="372290" y="1639"/>
                  <a:pt x="463632" y="-133"/>
                  <a:pt x="555004" y="5864"/>
                </a:cubicBezTo>
                <a:cubicBezTo>
                  <a:pt x="708722" y="15953"/>
                  <a:pt x="862319" y="24541"/>
                  <a:pt x="1016157" y="16225"/>
                </a:cubicBezTo>
                <a:cubicBezTo>
                  <a:pt x="1099698" y="10574"/>
                  <a:pt x="1183363" y="8357"/>
                  <a:pt x="1266989" y="9563"/>
                </a:cubicBezTo>
                <a:lnTo>
                  <a:pt x="1370235" y="15284"/>
                </a:lnTo>
                <a:lnTo>
                  <a:pt x="1443667" y="25526"/>
                </a:lnTo>
                <a:lnTo>
                  <a:pt x="1542859" y="29668"/>
                </a:lnTo>
                <a:lnTo>
                  <a:pt x="1543829" y="30266"/>
                </a:lnTo>
                <a:lnTo>
                  <a:pt x="1555924" y="30266"/>
                </a:lnTo>
                <a:lnTo>
                  <a:pt x="1556893" y="29766"/>
                </a:lnTo>
                <a:lnTo>
                  <a:pt x="1658438" y="25526"/>
                </a:lnTo>
                <a:lnTo>
                  <a:pt x="1681175" y="22355"/>
                </a:lnTo>
                <a:lnTo>
                  <a:pt x="1721977" y="19905"/>
                </a:lnTo>
                <a:cubicBezTo>
                  <a:pt x="1838421" y="5306"/>
                  <a:pt x="1955722" y="1475"/>
                  <a:pt x="2072710" y="8455"/>
                </a:cubicBezTo>
                <a:cubicBezTo>
                  <a:pt x="2242634" y="19360"/>
                  <a:pt x="2412800" y="26040"/>
                  <a:pt x="2583087" y="11182"/>
                </a:cubicBezTo>
                <a:cubicBezTo>
                  <a:pt x="2655653" y="4945"/>
                  <a:pt x="2728218" y="-1598"/>
                  <a:pt x="2800783" y="3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tree in a forest&#10;&#10;Description automatically generated" id="124" name="Google Shape;124;p16"/>
          <p:cNvPicPr preferRelativeResize="0"/>
          <p:nvPr/>
        </p:nvPicPr>
        <p:blipFill rotWithShape="1">
          <a:blip r:embed="rId4">
            <a:alphaModFix/>
          </a:blip>
          <a:srcRect b="0" l="11965" r="7512" t="0"/>
          <a:stretch/>
        </p:blipFill>
        <p:spPr>
          <a:xfrm>
            <a:off x="4112293" y="448966"/>
            <a:ext cx="2800022" cy="2607953"/>
          </a:xfrm>
          <a:custGeom>
            <a:rect b="b" l="l" r="r" t="t"/>
            <a:pathLst>
              <a:path extrusionOk="0" h="2607953" w="2800022">
                <a:moveTo>
                  <a:pt x="903102" y="1283"/>
                </a:moveTo>
                <a:cubicBezTo>
                  <a:pt x="970260" y="-1196"/>
                  <a:pt x="1037522" y="-82"/>
                  <a:pt x="1104663" y="4635"/>
                </a:cubicBezTo>
                <a:cubicBezTo>
                  <a:pt x="1380170" y="19221"/>
                  <a:pt x="1655918" y="15541"/>
                  <a:pt x="1931546" y="26718"/>
                </a:cubicBezTo>
                <a:cubicBezTo>
                  <a:pt x="2022495" y="30535"/>
                  <a:pt x="2112960" y="10088"/>
                  <a:pt x="2203666" y="8998"/>
                </a:cubicBezTo>
                <a:cubicBezTo>
                  <a:pt x="2366666" y="6953"/>
                  <a:pt x="2530279" y="18941"/>
                  <a:pt x="2694147" y="19483"/>
                </a:cubicBezTo>
                <a:lnTo>
                  <a:pt x="2791447" y="16981"/>
                </a:lnTo>
                <a:lnTo>
                  <a:pt x="2792326" y="47862"/>
                </a:lnTo>
                <a:cubicBezTo>
                  <a:pt x="2790631" y="114270"/>
                  <a:pt x="2785356" y="180579"/>
                  <a:pt x="2776513" y="246472"/>
                </a:cubicBezTo>
                <a:cubicBezTo>
                  <a:pt x="2766548" y="335698"/>
                  <a:pt x="2766788" y="425851"/>
                  <a:pt x="2777230" y="515015"/>
                </a:cubicBezTo>
                <a:cubicBezTo>
                  <a:pt x="2794414" y="681043"/>
                  <a:pt x="2818521" y="848195"/>
                  <a:pt x="2777230" y="1015097"/>
                </a:cubicBezTo>
                <a:cubicBezTo>
                  <a:pt x="2759687" y="1086110"/>
                  <a:pt x="2765296" y="1160621"/>
                  <a:pt x="2775082" y="1233009"/>
                </a:cubicBezTo>
                <a:cubicBezTo>
                  <a:pt x="2790930" y="1357041"/>
                  <a:pt x="2791812" y="1482675"/>
                  <a:pt x="2777707" y="1606945"/>
                </a:cubicBezTo>
                <a:cubicBezTo>
                  <a:pt x="2769866" y="1672681"/>
                  <a:pt x="2770188" y="1739206"/>
                  <a:pt x="2778662" y="1804853"/>
                </a:cubicBezTo>
                <a:cubicBezTo>
                  <a:pt x="2790595" y="1886367"/>
                  <a:pt x="2776036" y="1968631"/>
                  <a:pt x="2784987" y="2050394"/>
                </a:cubicBezTo>
                <a:cubicBezTo>
                  <a:pt x="2794343" y="2120806"/>
                  <a:pt x="2796300" y="2192068"/>
                  <a:pt x="2790835" y="2262929"/>
                </a:cubicBezTo>
                <a:cubicBezTo>
                  <a:pt x="2788089" y="2290684"/>
                  <a:pt x="2784150" y="2318439"/>
                  <a:pt x="2778900" y="2345943"/>
                </a:cubicBezTo>
                <a:cubicBezTo>
                  <a:pt x="2766966" y="2409078"/>
                  <a:pt x="2775797" y="2470964"/>
                  <a:pt x="2785105" y="2533474"/>
                </a:cubicBezTo>
                <a:lnTo>
                  <a:pt x="2790172" y="2595037"/>
                </a:lnTo>
                <a:lnTo>
                  <a:pt x="2731110" y="2597980"/>
                </a:lnTo>
                <a:cubicBezTo>
                  <a:pt x="2560714" y="2608105"/>
                  <a:pt x="2390284" y="2610521"/>
                  <a:pt x="2219811" y="2605229"/>
                </a:cubicBezTo>
                <a:cubicBezTo>
                  <a:pt x="2159295" y="2603388"/>
                  <a:pt x="2100078" y="2586820"/>
                  <a:pt x="2039345" y="2583024"/>
                </a:cubicBezTo>
                <a:cubicBezTo>
                  <a:pt x="1880749" y="2573359"/>
                  <a:pt x="1722368" y="2581412"/>
                  <a:pt x="1564312" y="2592227"/>
                </a:cubicBezTo>
                <a:cubicBezTo>
                  <a:pt x="1350947" y="2607415"/>
                  <a:pt x="1136835" y="2606149"/>
                  <a:pt x="923643" y="2588430"/>
                </a:cubicBezTo>
                <a:cubicBezTo>
                  <a:pt x="734615" y="2570206"/>
                  <a:pt x="544287" y="2573646"/>
                  <a:pt x="355941" y="2598671"/>
                </a:cubicBezTo>
                <a:cubicBezTo>
                  <a:pt x="249199" y="2613973"/>
                  <a:pt x="141483" y="2600166"/>
                  <a:pt x="34200" y="2598671"/>
                </a:cubicBezTo>
                <a:lnTo>
                  <a:pt x="14161" y="2598194"/>
                </a:lnTo>
                <a:lnTo>
                  <a:pt x="11460" y="2515514"/>
                </a:lnTo>
                <a:cubicBezTo>
                  <a:pt x="12674" y="2480671"/>
                  <a:pt x="16238" y="2445895"/>
                  <a:pt x="22147" y="2411377"/>
                </a:cubicBezTo>
                <a:cubicBezTo>
                  <a:pt x="37056" y="2329568"/>
                  <a:pt x="30389" y="2247760"/>
                  <a:pt x="24935" y="2165951"/>
                </a:cubicBezTo>
                <a:cubicBezTo>
                  <a:pt x="10025" y="1941360"/>
                  <a:pt x="-8158" y="1716768"/>
                  <a:pt x="3964" y="1491413"/>
                </a:cubicBezTo>
                <a:cubicBezTo>
                  <a:pt x="6510" y="1443309"/>
                  <a:pt x="17661" y="1396406"/>
                  <a:pt x="22269" y="1348630"/>
                </a:cubicBezTo>
                <a:cubicBezTo>
                  <a:pt x="35724" y="1209773"/>
                  <a:pt x="19964" y="1071463"/>
                  <a:pt x="13540" y="932934"/>
                </a:cubicBezTo>
                <a:cubicBezTo>
                  <a:pt x="4304" y="779624"/>
                  <a:pt x="6170" y="625933"/>
                  <a:pt x="19116" y="472843"/>
                </a:cubicBezTo>
                <a:cubicBezTo>
                  <a:pt x="27238" y="389725"/>
                  <a:pt x="29995" y="306499"/>
                  <a:pt x="28995" y="223245"/>
                </a:cubicBezTo>
                <a:lnTo>
                  <a:pt x="18691" y="20065"/>
                </a:lnTo>
                <a:lnTo>
                  <a:pt x="35653" y="19631"/>
                </a:lnTo>
                <a:cubicBezTo>
                  <a:pt x="157562" y="5999"/>
                  <a:pt x="279110" y="10497"/>
                  <a:pt x="400778" y="18812"/>
                </a:cubicBezTo>
                <a:cubicBezTo>
                  <a:pt x="501281" y="25628"/>
                  <a:pt x="602147" y="35580"/>
                  <a:pt x="702166" y="19493"/>
                </a:cubicBezTo>
                <a:cubicBezTo>
                  <a:pt x="768890" y="9836"/>
                  <a:pt x="835944" y="3763"/>
                  <a:pt x="903102" y="1283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zebra standing on top of a dry grass field&#10;&#10;Description automatically generated" id="125" name="Google Shape;125;p16"/>
          <p:cNvPicPr preferRelativeResize="0"/>
          <p:nvPr/>
        </p:nvPicPr>
        <p:blipFill rotWithShape="1">
          <a:blip r:embed="rId5">
            <a:alphaModFix/>
          </a:blip>
          <a:srcRect b="-2" l="0" r="-2" t="19099"/>
          <a:stretch/>
        </p:blipFill>
        <p:spPr>
          <a:xfrm>
            <a:off x="503544" y="4171427"/>
            <a:ext cx="3434859" cy="2084130"/>
          </a:xfrm>
          <a:custGeom>
            <a:rect b="b" l="l" r="r" t="t"/>
            <a:pathLst>
              <a:path extrusionOk="0" h="2084130" w="3434859">
                <a:moveTo>
                  <a:pt x="2208887" y="1141"/>
                </a:moveTo>
                <a:cubicBezTo>
                  <a:pt x="2266540" y="-1064"/>
                  <a:pt x="2324283" y="-73"/>
                  <a:pt x="2381921" y="4121"/>
                </a:cubicBezTo>
                <a:cubicBezTo>
                  <a:pt x="2618435" y="17092"/>
                  <a:pt x="2855156" y="13819"/>
                  <a:pt x="3091774" y="23759"/>
                </a:cubicBezTo>
                <a:cubicBezTo>
                  <a:pt x="3169851" y="27152"/>
                  <a:pt x="3247512" y="8970"/>
                  <a:pt x="3325381" y="8001"/>
                </a:cubicBezTo>
                <a:lnTo>
                  <a:pt x="3420960" y="9025"/>
                </a:lnTo>
                <a:lnTo>
                  <a:pt x="3429069" y="199319"/>
                </a:lnTo>
                <a:cubicBezTo>
                  <a:pt x="3435276" y="304831"/>
                  <a:pt x="3431869" y="410624"/>
                  <a:pt x="3418887" y="515645"/>
                </a:cubicBezTo>
                <a:lnTo>
                  <a:pt x="3416709" y="552445"/>
                </a:lnTo>
                <a:lnTo>
                  <a:pt x="3413889" y="572951"/>
                </a:lnTo>
                <a:lnTo>
                  <a:pt x="3410118" y="664535"/>
                </a:lnTo>
                <a:lnTo>
                  <a:pt x="3409674" y="665409"/>
                </a:lnTo>
                <a:lnTo>
                  <a:pt x="3409674" y="676317"/>
                </a:lnTo>
                <a:lnTo>
                  <a:pt x="3410206" y="677192"/>
                </a:lnTo>
                <a:lnTo>
                  <a:pt x="3413889" y="766654"/>
                </a:lnTo>
                <a:lnTo>
                  <a:pt x="3422996" y="832882"/>
                </a:lnTo>
                <a:lnTo>
                  <a:pt x="3428084" y="925999"/>
                </a:lnTo>
                <a:cubicBezTo>
                  <a:pt x="3429157" y="1001421"/>
                  <a:pt x="3427185" y="1076879"/>
                  <a:pt x="3422160" y="1152224"/>
                </a:cubicBezTo>
                <a:cubicBezTo>
                  <a:pt x="3414765" y="1290971"/>
                  <a:pt x="3422402" y="1429500"/>
                  <a:pt x="3431373" y="1568139"/>
                </a:cubicBezTo>
                <a:cubicBezTo>
                  <a:pt x="3436706" y="1650547"/>
                  <a:pt x="3435130" y="1732929"/>
                  <a:pt x="3431903" y="1815310"/>
                </a:cubicBezTo>
                <a:lnTo>
                  <a:pt x="3422737" y="2056856"/>
                </a:lnTo>
                <a:lnTo>
                  <a:pt x="3382238" y="2054367"/>
                </a:lnTo>
                <a:cubicBezTo>
                  <a:pt x="3330299" y="2055725"/>
                  <a:pt x="3278506" y="2060439"/>
                  <a:pt x="3227006" y="2064914"/>
                </a:cubicBezTo>
                <a:cubicBezTo>
                  <a:pt x="3088588" y="2076848"/>
                  <a:pt x="2951342" y="2082816"/>
                  <a:pt x="2813965" y="2052980"/>
                </a:cubicBezTo>
                <a:cubicBezTo>
                  <a:pt x="2727503" y="2034243"/>
                  <a:pt x="2639739" y="2049639"/>
                  <a:pt x="2553536" y="2059543"/>
                </a:cubicBezTo>
                <a:cubicBezTo>
                  <a:pt x="2489431" y="2067038"/>
                  <a:pt x="2424610" y="2067921"/>
                  <a:pt x="2360297" y="2062169"/>
                </a:cubicBezTo>
                <a:cubicBezTo>
                  <a:pt x="2262753" y="2053457"/>
                  <a:pt x="2164376" y="2056548"/>
                  <a:pt x="2067705" y="2071358"/>
                </a:cubicBezTo>
                <a:cubicBezTo>
                  <a:pt x="2013237" y="2080142"/>
                  <a:pt x="1957270" y="2076742"/>
                  <a:pt x="1904547" y="2061453"/>
                </a:cubicBezTo>
                <a:cubicBezTo>
                  <a:pt x="1828892" y="2039136"/>
                  <a:pt x="1751674" y="2052622"/>
                  <a:pt x="1675238" y="2061453"/>
                </a:cubicBezTo>
                <a:cubicBezTo>
                  <a:pt x="1555311" y="2074701"/>
                  <a:pt x="1435644" y="2090573"/>
                  <a:pt x="1314283" y="2081145"/>
                </a:cubicBezTo>
                <a:cubicBezTo>
                  <a:pt x="1281040" y="2079653"/>
                  <a:pt x="1248004" y="2075416"/>
                  <a:pt x="1215580" y="2068494"/>
                </a:cubicBezTo>
                <a:cubicBezTo>
                  <a:pt x="1090353" y="2037215"/>
                  <a:pt x="958472" y="2035818"/>
                  <a:pt x="832489" y="2064436"/>
                </a:cubicBezTo>
                <a:cubicBezTo>
                  <a:pt x="696935" y="2094750"/>
                  <a:pt x="562163" y="2088306"/>
                  <a:pt x="427781" y="2057157"/>
                </a:cubicBezTo>
                <a:cubicBezTo>
                  <a:pt x="356469" y="2039983"/>
                  <a:pt x="283448" y="2030641"/>
                  <a:pt x="210238" y="2029160"/>
                </a:cubicBezTo>
                <a:cubicBezTo>
                  <a:pt x="173633" y="2028420"/>
                  <a:pt x="136981" y="2029644"/>
                  <a:pt x="100472" y="2032837"/>
                </a:cubicBezTo>
                <a:lnTo>
                  <a:pt x="14577" y="2045052"/>
                </a:lnTo>
                <a:lnTo>
                  <a:pt x="23378" y="1984635"/>
                </a:lnTo>
                <a:cubicBezTo>
                  <a:pt x="25994" y="1939801"/>
                  <a:pt x="24757" y="1894678"/>
                  <a:pt x="19629" y="1849910"/>
                </a:cubicBezTo>
                <a:cubicBezTo>
                  <a:pt x="4134" y="1710643"/>
                  <a:pt x="-9554" y="1572253"/>
                  <a:pt x="15368" y="1431526"/>
                </a:cubicBezTo>
                <a:cubicBezTo>
                  <a:pt x="30088" y="1348083"/>
                  <a:pt x="23503" y="1261425"/>
                  <a:pt x="17563" y="1176228"/>
                </a:cubicBezTo>
                <a:cubicBezTo>
                  <a:pt x="5554" y="1002474"/>
                  <a:pt x="11753" y="827990"/>
                  <a:pt x="4650" y="654090"/>
                </a:cubicBezTo>
                <a:cubicBezTo>
                  <a:pt x="-3379" y="446198"/>
                  <a:pt x="-1009" y="237971"/>
                  <a:pt x="11753" y="30386"/>
                </a:cubicBezTo>
                <a:lnTo>
                  <a:pt x="11863" y="10092"/>
                </a:lnTo>
                <a:lnTo>
                  <a:pt x="105137" y="11394"/>
                </a:lnTo>
                <a:cubicBezTo>
                  <a:pt x="251012" y="21092"/>
                  <a:pt x="397093" y="27031"/>
                  <a:pt x="543280" y="13819"/>
                </a:cubicBezTo>
                <a:cubicBezTo>
                  <a:pt x="626340" y="6424"/>
                  <a:pt x="709400" y="-1455"/>
                  <a:pt x="792460" y="8727"/>
                </a:cubicBezTo>
                <a:cubicBezTo>
                  <a:pt x="863446" y="18037"/>
                  <a:pt x="935012" y="19540"/>
                  <a:pt x="1006236" y="13213"/>
                </a:cubicBezTo>
                <a:cubicBezTo>
                  <a:pt x="1084147" y="6910"/>
                  <a:pt x="1162349" y="6910"/>
                  <a:pt x="1240258" y="13213"/>
                </a:cubicBezTo>
                <a:cubicBezTo>
                  <a:pt x="1314910" y="18061"/>
                  <a:pt x="1389767" y="26183"/>
                  <a:pt x="1464210" y="17456"/>
                </a:cubicBezTo>
                <a:cubicBezTo>
                  <a:pt x="1568865" y="5334"/>
                  <a:pt x="1673209" y="9334"/>
                  <a:pt x="1777658" y="16728"/>
                </a:cubicBezTo>
                <a:cubicBezTo>
                  <a:pt x="1863937" y="22789"/>
                  <a:pt x="1950527" y="31639"/>
                  <a:pt x="2036391" y="17334"/>
                </a:cubicBezTo>
                <a:cubicBezTo>
                  <a:pt x="2093671" y="8746"/>
                  <a:pt x="2151234" y="3345"/>
                  <a:pt x="2208887" y="114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tree next to a body of water&#10;&#10;Description automatically generated" id="126" name="Google Shape;126;p16"/>
          <p:cNvPicPr preferRelativeResize="0"/>
          <p:nvPr>
            <p:ph idx="2" type="pic"/>
          </p:nvPr>
        </p:nvPicPr>
        <p:blipFill rotWithShape="1">
          <a:blip r:embed="rId6">
            <a:alphaModFix/>
          </a:blip>
          <a:srcRect b="-4" l="13975" r="16596" t="0"/>
          <a:stretch/>
        </p:blipFill>
        <p:spPr>
          <a:xfrm>
            <a:off x="4108445" y="3215681"/>
            <a:ext cx="2809122" cy="30346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Young school girl" id="127" name="Google Shape;127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>
            <a:off x="11353811" y="168993"/>
            <a:ext cx="590726" cy="19268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7"/>
          <p:cNvSpPr/>
          <p:nvPr/>
        </p:nvSpPr>
        <p:spPr>
          <a:xfrm>
            <a:off x="838199" y="1709928"/>
            <a:ext cx="10515600" cy="27432"/>
          </a:xfrm>
          <a:custGeom>
            <a:rect b="b" l="l" r="r" t="t"/>
            <a:pathLst>
              <a:path extrusionOk="0" fill="none" h="27432" w="1051560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extrusionOk="0" h="27432" w="1051560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dk1"/>
          </a:solidFill>
          <a:ln cap="rnd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17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7"/>
          <p:cNvSpPr/>
          <p:nvPr/>
        </p:nvSpPr>
        <p:spPr>
          <a:xfrm flipH="1">
            <a:off x="-1" y="0"/>
            <a:ext cx="5006297" cy="6858000"/>
          </a:xfrm>
          <a:custGeom>
            <a:rect b="b" l="l" r="r" t="t"/>
            <a:pathLst>
              <a:path extrusionOk="0" h="6858000" w="5006297">
                <a:moveTo>
                  <a:pt x="5006297" y="0"/>
                </a:moveTo>
                <a:lnTo>
                  <a:pt x="1229608" y="0"/>
                </a:lnTo>
                <a:lnTo>
                  <a:pt x="1128285" y="156518"/>
                </a:lnTo>
                <a:cubicBezTo>
                  <a:pt x="996915" y="372642"/>
                  <a:pt x="877575" y="596029"/>
                  <a:pt x="768782" y="825746"/>
                </a:cubicBezTo>
                <a:cubicBezTo>
                  <a:pt x="763429" y="839224"/>
                  <a:pt x="754646" y="851089"/>
                  <a:pt x="743290" y="860183"/>
                </a:cubicBezTo>
                <a:cubicBezTo>
                  <a:pt x="757948" y="825621"/>
                  <a:pt x="772224" y="790805"/>
                  <a:pt x="787138" y="756243"/>
                </a:cubicBezTo>
                <a:cubicBezTo>
                  <a:pt x="848067" y="615114"/>
                  <a:pt x="912406" y="475964"/>
                  <a:pt x="980544" y="339016"/>
                </a:cubicBezTo>
                <a:lnTo>
                  <a:pt x="1161966" y="0"/>
                </a:lnTo>
                <a:lnTo>
                  <a:pt x="1104491" y="0"/>
                </a:lnTo>
                <a:lnTo>
                  <a:pt x="993044" y="204247"/>
                </a:lnTo>
                <a:cubicBezTo>
                  <a:pt x="798291" y="579761"/>
                  <a:pt x="634561" y="971401"/>
                  <a:pt x="494731" y="1375322"/>
                </a:cubicBezTo>
                <a:cubicBezTo>
                  <a:pt x="277072" y="2009491"/>
                  <a:pt x="126862" y="2664550"/>
                  <a:pt x="46559" y="3329787"/>
                </a:cubicBezTo>
                <a:cubicBezTo>
                  <a:pt x="4496" y="3670216"/>
                  <a:pt x="-14242" y="4010141"/>
                  <a:pt x="12272" y="4352595"/>
                </a:cubicBezTo>
                <a:cubicBezTo>
                  <a:pt x="43627" y="4752907"/>
                  <a:pt x="90918" y="5150814"/>
                  <a:pt x="171094" y="5544543"/>
                </a:cubicBezTo>
                <a:cubicBezTo>
                  <a:pt x="259524" y="5979227"/>
                  <a:pt x="379573" y="6403657"/>
                  <a:pt x="538125" y="6816123"/>
                </a:cubicBezTo>
                <a:lnTo>
                  <a:pt x="555724" y="6858000"/>
                </a:lnTo>
                <a:lnTo>
                  <a:pt x="608303" y="6858000"/>
                </a:lnTo>
                <a:lnTo>
                  <a:pt x="596366" y="6829337"/>
                </a:lnTo>
                <a:cubicBezTo>
                  <a:pt x="508696" y="6602484"/>
                  <a:pt x="431985" y="6369981"/>
                  <a:pt x="364843" y="6132604"/>
                </a:cubicBezTo>
                <a:cubicBezTo>
                  <a:pt x="306463" y="5925865"/>
                  <a:pt x="263378" y="5714822"/>
                  <a:pt x="213412" y="5505676"/>
                </a:cubicBezTo>
                <a:cubicBezTo>
                  <a:pt x="212231" y="5494574"/>
                  <a:pt x="211637" y="5483421"/>
                  <a:pt x="211628" y="5472254"/>
                </a:cubicBezTo>
                <a:cubicBezTo>
                  <a:pt x="248210" y="5599108"/>
                  <a:pt x="277401" y="5710897"/>
                  <a:pt x="311945" y="5821167"/>
                </a:cubicBezTo>
                <a:cubicBezTo>
                  <a:pt x="401999" y="6108329"/>
                  <a:pt x="505868" y="6387643"/>
                  <a:pt x="623960" y="6658826"/>
                </a:cubicBezTo>
                <a:lnTo>
                  <a:pt x="717350" y="6858000"/>
                </a:lnTo>
                <a:lnTo>
                  <a:pt x="5006297" y="6858000"/>
                </a:lnTo>
                <a:close/>
              </a:path>
            </a:pathLst>
          </a:custGeom>
          <a:solidFill>
            <a:srgbClr val="B15E3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7"/>
          <p:cNvSpPr txBox="1"/>
          <p:nvPr>
            <p:ph type="title"/>
          </p:nvPr>
        </p:nvSpPr>
        <p:spPr>
          <a:xfrm>
            <a:off x="841248" y="644652"/>
            <a:ext cx="3182112" cy="55686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Arial"/>
              <a:buNone/>
            </a:pPr>
            <a:r>
              <a:rPr lang="en-US" sz="6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What is a habitat?</a:t>
            </a:r>
            <a:endParaRPr sz="6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8"/>
          <p:cNvSpPr/>
          <p:nvPr/>
        </p:nvSpPr>
        <p:spPr>
          <a:xfrm>
            <a:off x="838199" y="1709928"/>
            <a:ext cx="10515600" cy="27432"/>
          </a:xfrm>
          <a:custGeom>
            <a:rect b="b" l="l" r="r" t="t"/>
            <a:pathLst>
              <a:path extrusionOk="0" fill="none" h="27432" w="1051560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extrusionOk="0" h="27432" w="1051560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dk1"/>
          </a:solidFill>
          <a:ln cap="rnd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8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8"/>
          <p:cNvSpPr/>
          <p:nvPr/>
        </p:nvSpPr>
        <p:spPr>
          <a:xfrm flipH="1">
            <a:off x="-1" y="0"/>
            <a:ext cx="5006297" cy="6858000"/>
          </a:xfrm>
          <a:custGeom>
            <a:rect b="b" l="l" r="r" t="t"/>
            <a:pathLst>
              <a:path extrusionOk="0" h="6858000" w="5006297">
                <a:moveTo>
                  <a:pt x="5006297" y="0"/>
                </a:moveTo>
                <a:lnTo>
                  <a:pt x="1229608" y="0"/>
                </a:lnTo>
                <a:lnTo>
                  <a:pt x="1128285" y="156518"/>
                </a:lnTo>
                <a:cubicBezTo>
                  <a:pt x="996915" y="372642"/>
                  <a:pt x="877575" y="596029"/>
                  <a:pt x="768782" y="825746"/>
                </a:cubicBezTo>
                <a:cubicBezTo>
                  <a:pt x="763429" y="839224"/>
                  <a:pt x="754646" y="851089"/>
                  <a:pt x="743290" y="860183"/>
                </a:cubicBezTo>
                <a:cubicBezTo>
                  <a:pt x="757948" y="825621"/>
                  <a:pt x="772224" y="790805"/>
                  <a:pt x="787138" y="756243"/>
                </a:cubicBezTo>
                <a:cubicBezTo>
                  <a:pt x="848067" y="615114"/>
                  <a:pt x="912406" y="475964"/>
                  <a:pt x="980544" y="339016"/>
                </a:cubicBezTo>
                <a:lnTo>
                  <a:pt x="1161966" y="0"/>
                </a:lnTo>
                <a:lnTo>
                  <a:pt x="1104491" y="0"/>
                </a:lnTo>
                <a:lnTo>
                  <a:pt x="993044" y="204247"/>
                </a:lnTo>
                <a:cubicBezTo>
                  <a:pt x="798291" y="579761"/>
                  <a:pt x="634561" y="971401"/>
                  <a:pt x="494731" y="1375322"/>
                </a:cubicBezTo>
                <a:cubicBezTo>
                  <a:pt x="277072" y="2009491"/>
                  <a:pt x="126862" y="2664550"/>
                  <a:pt x="46559" y="3329787"/>
                </a:cubicBezTo>
                <a:cubicBezTo>
                  <a:pt x="4496" y="3670216"/>
                  <a:pt x="-14242" y="4010141"/>
                  <a:pt x="12272" y="4352595"/>
                </a:cubicBezTo>
                <a:cubicBezTo>
                  <a:pt x="43627" y="4752907"/>
                  <a:pt x="90918" y="5150814"/>
                  <a:pt x="171094" y="5544543"/>
                </a:cubicBezTo>
                <a:cubicBezTo>
                  <a:pt x="259524" y="5979227"/>
                  <a:pt x="379573" y="6403657"/>
                  <a:pt x="538125" y="6816123"/>
                </a:cubicBezTo>
                <a:lnTo>
                  <a:pt x="555724" y="6858000"/>
                </a:lnTo>
                <a:lnTo>
                  <a:pt x="608303" y="6858000"/>
                </a:lnTo>
                <a:lnTo>
                  <a:pt x="596366" y="6829337"/>
                </a:lnTo>
                <a:cubicBezTo>
                  <a:pt x="508696" y="6602484"/>
                  <a:pt x="431985" y="6369981"/>
                  <a:pt x="364843" y="6132604"/>
                </a:cubicBezTo>
                <a:cubicBezTo>
                  <a:pt x="306463" y="5925865"/>
                  <a:pt x="263378" y="5714822"/>
                  <a:pt x="213412" y="5505676"/>
                </a:cubicBezTo>
                <a:cubicBezTo>
                  <a:pt x="212231" y="5494574"/>
                  <a:pt x="211637" y="5483421"/>
                  <a:pt x="211628" y="5472254"/>
                </a:cubicBezTo>
                <a:cubicBezTo>
                  <a:pt x="248210" y="5599108"/>
                  <a:pt x="277401" y="5710897"/>
                  <a:pt x="311945" y="5821167"/>
                </a:cubicBezTo>
                <a:cubicBezTo>
                  <a:pt x="401999" y="6108329"/>
                  <a:pt x="505868" y="6387643"/>
                  <a:pt x="623960" y="6658826"/>
                </a:cubicBezTo>
                <a:lnTo>
                  <a:pt x="717350" y="6858000"/>
                </a:lnTo>
                <a:lnTo>
                  <a:pt x="5006297" y="6858000"/>
                </a:lnTo>
                <a:close/>
              </a:path>
            </a:pathLst>
          </a:custGeom>
          <a:solidFill>
            <a:srgbClr val="B15E3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8"/>
          <p:cNvSpPr txBox="1"/>
          <p:nvPr>
            <p:ph type="title"/>
          </p:nvPr>
        </p:nvSpPr>
        <p:spPr>
          <a:xfrm>
            <a:off x="841248" y="644652"/>
            <a:ext cx="3182112" cy="55686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Arial"/>
              <a:buNone/>
            </a:pPr>
            <a:r>
              <a:rPr lang="en-US" sz="6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What is a habitat?</a:t>
            </a:r>
            <a:endParaRPr sz="6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4" name="Google Shape;144;p18"/>
          <p:cNvSpPr txBox="1"/>
          <p:nvPr>
            <p:ph idx="1" type="body"/>
          </p:nvPr>
        </p:nvSpPr>
        <p:spPr>
          <a:xfrm>
            <a:off x="5494350" y="644652"/>
            <a:ext cx="5856401" cy="55686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4000">
                <a:latin typeface="Amatic SC"/>
                <a:ea typeface="Amatic SC"/>
                <a:cs typeface="Amatic SC"/>
                <a:sym typeface="Amatic SC"/>
              </a:rPr>
              <a:t>A habitat is a place where a plant or animal lives in nature.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t/>
            </a:r>
            <a:endParaRPr sz="4000"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4000">
                <a:latin typeface="Amatic SC"/>
                <a:ea typeface="Amatic SC"/>
                <a:cs typeface="Amatic SC"/>
                <a:sym typeface="Amatic SC"/>
              </a:rPr>
              <a:t>Can you think of some things that animals need to have in their habitats? Hint: What things do YOU need to survive?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9"/>
          <p:cNvSpPr/>
          <p:nvPr/>
        </p:nvSpPr>
        <p:spPr>
          <a:xfrm>
            <a:off x="838200" y="4736883"/>
            <a:ext cx="4243589" cy="27432"/>
          </a:xfrm>
          <a:custGeom>
            <a:rect b="b" l="l" r="r" t="t"/>
            <a:pathLst>
              <a:path extrusionOk="0" fill="none" h="27432" w="4243589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extrusionOk="0" h="27432" w="4243589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dk1"/>
          </a:solidFill>
          <a:ln cap="rnd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9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9"/>
          <p:cNvSpPr txBox="1"/>
          <p:nvPr/>
        </p:nvSpPr>
        <p:spPr>
          <a:xfrm>
            <a:off x="838200" y="400051"/>
            <a:ext cx="10515600" cy="12702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Habitats need to have . . .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/>
          <p:nvPr/>
        </p:nvSpPr>
        <p:spPr>
          <a:xfrm>
            <a:off x="838200" y="4736883"/>
            <a:ext cx="4243589" cy="27432"/>
          </a:xfrm>
          <a:custGeom>
            <a:rect b="b" l="l" r="r" t="t"/>
            <a:pathLst>
              <a:path extrusionOk="0" fill="none" h="27432" w="4243589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extrusionOk="0" h="27432" w="4243589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dk1"/>
          </a:solidFill>
          <a:ln cap="rnd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20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20"/>
          <p:cNvSpPr txBox="1"/>
          <p:nvPr/>
        </p:nvSpPr>
        <p:spPr>
          <a:xfrm>
            <a:off x="838200" y="400051"/>
            <a:ext cx="10515600" cy="12702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Habitats need to have . . .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A close up of a cactus&#10;&#10;Description automatically generated" id="159" name="Google Shape;159;p20"/>
          <p:cNvPicPr preferRelativeResize="0"/>
          <p:nvPr/>
        </p:nvPicPr>
        <p:blipFill rotWithShape="1">
          <a:blip r:embed="rId3">
            <a:alphaModFix/>
          </a:blip>
          <a:srcRect b="-3" l="21426" r="14062" t="0"/>
          <a:stretch/>
        </p:blipFill>
        <p:spPr>
          <a:xfrm>
            <a:off x="510365" y="1961590"/>
            <a:ext cx="3524888" cy="3647338"/>
          </a:xfrm>
          <a:custGeom>
            <a:rect b="b" l="l" r="r" t="t"/>
            <a:pathLst>
              <a:path extrusionOk="0" h="3647338" w="3524888">
                <a:moveTo>
                  <a:pt x="887181" y="60"/>
                </a:moveTo>
                <a:cubicBezTo>
                  <a:pt x="945946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40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60" name="Google Shape;160;p20"/>
          <p:cNvSpPr txBox="1"/>
          <p:nvPr/>
        </p:nvSpPr>
        <p:spPr>
          <a:xfrm>
            <a:off x="1080166" y="5122578"/>
            <a:ext cx="2171700" cy="12702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food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/>
          <p:nvPr/>
        </p:nvSpPr>
        <p:spPr>
          <a:xfrm>
            <a:off x="838200" y="4736883"/>
            <a:ext cx="4243589" cy="27432"/>
          </a:xfrm>
          <a:custGeom>
            <a:rect b="b" l="l" r="r" t="t"/>
            <a:pathLst>
              <a:path extrusionOk="0" fill="none" h="27432" w="4243589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extrusionOk="0" h="27432" w="4243589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dk1"/>
          </a:solidFill>
          <a:ln cap="rnd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1"/>
          <p:cNvSpPr txBox="1"/>
          <p:nvPr/>
        </p:nvSpPr>
        <p:spPr>
          <a:xfrm>
            <a:off x="838200" y="400051"/>
            <a:ext cx="10515600" cy="12702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Habitats need to have . . .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A close up of a cactus&#10;&#10;Description automatically generated" id="168" name="Google Shape;168;p21"/>
          <p:cNvPicPr preferRelativeResize="0"/>
          <p:nvPr/>
        </p:nvPicPr>
        <p:blipFill rotWithShape="1">
          <a:blip r:embed="rId3">
            <a:alphaModFix/>
          </a:blip>
          <a:srcRect b="-3" l="21426" r="14062" t="0"/>
          <a:stretch/>
        </p:blipFill>
        <p:spPr>
          <a:xfrm>
            <a:off x="510365" y="1961590"/>
            <a:ext cx="3524888" cy="3647338"/>
          </a:xfrm>
          <a:custGeom>
            <a:rect b="b" l="l" r="r" t="t"/>
            <a:pathLst>
              <a:path extrusionOk="0" h="3647338" w="3524888">
                <a:moveTo>
                  <a:pt x="887181" y="60"/>
                </a:moveTo>
                <a:cubicBezTo>
                  <a:pt x="945946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40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picture containing bird&#10;&#10;Description automatically generated" id="169" name="Google Shape;169;p21"/>
          <p:cNvPicPr preferRelativeResize="0"/>
          <p:nvPr/>
        </p:nvPicPr>
        <p:blipFill rotWithShape="1">
          <a:blip r:embed="rId4">
            <a:alphaModFix/>
          </a:blip>
          <a:srcRect b="-1" l="25846" r="34772" t="0"/>
          <a:stretch/>
        </p:blipFill>
        <p:spPr>
          <a:xfrm>
            <a:off x="4332032" y="1904947"/>
            <a:ext cx="3524888" cy="3647338"/>
          </a:xfrm>
          <a:custGeom>
            <a:rect b="b" l="l" r="r" t="t"/>
            <a:pathLst>
              <a:path extrusionOk="0" h="3647338" w="3524888">
                <a:moveTo>
                  <a:pt x="887180" y="60"/>
                </a:moveTo>
                <a:cubicBezTo>
                  <a:pt x="945946" y="-442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8" y="18018"/>
                  <a:pt x="2192263" y="13196"/>
                </a:cubicBezTo>
                <a:cubicBezTo>
                  <a:pt x="2323253" y="7660"/>
                  <a:pt x="2454242" y="2928"/>
                  <a:pt x="2585113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4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3" y="516245"/>
                  <a:pt x="3512114" y="559861"/>
                </a:cubicBezTo>
                <a:cubicBezTo>
                  <a:pt x="3491119" y="656469"/>
                  <a:pt x="3485617" y="754605"/>
                  <a:pt x="3495724" y="852186"/>
                </a:cubicBezTo>
                <a:cubicBezTo>
                  <a:pt x="3504577" y="948437"/>
                  <a:pt x="3505176" y="1044867"/>
                  <a:pt x="3502664" y="1141386"/>
                </a:cubicBezTo>
                <a:cubicBezTo>
                  <a:pt x="3500391" y="1228440"/>
                  <a:pt x="3500749" y="1315584"/>
                  <a:pt x="3507210" y="1402639"/>
                </a:cubicBezTo>
                <a:cubicBezTo>
                  <a:pt x="3514626" y="1500407"/>
                  <a:pt x="3520966" y="1598176"/>
                  <a:pt x="3506251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4" y="2292381"/>
                </a:cubicBezTo>
                <a:cubicBezTo>
                  <a:pt x="3514746" y="2447918"/>
                  <a:pt x="3522760" y="2603544"/>
                  <a:pt x="3508405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5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7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19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3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40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1" y="9535"/>
                </a:cubicBezTo>
                <a:cubicBezTo>
                  <a:pt x="769618" y="4223"/>
                  <a:pt x="828414" y="562"/>
                  <a:pt x="887180" y="6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70" name="Google Shape;170;p21"/>
          <p:cNvSpPr txBox="1"/>
          <p:nvPr/>
        </p:nvSpPr>
        <p:spPr>
          <a:xfrm>
            <a:off x="4858863" y="5122577"/>
            <a:ext cx="2171700" cy="12702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water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71" name="Google Shape;171;p21"/>
          <p:cNvSpPr txBox="1"/>
          <p:nvPr/>
        </p:nvSpPr>
        <p:spPr>
          <a:xfrm>
            <a:off x="1080166" y="5122578"/>
            <a:ext cx="2171700" cy="12702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f</a:t>
            </a:r>
            <a:r>
              <a:rPr lang="en-US" sz="48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ood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ketchyVTI">
  <a:themeElements>
    <a:clrScheme name="AnalogousFromRegularSeed_2SEEDS">
      <a:dk1>
        <a:srgbClr val="000000"/>
      </a:dk1>
      <a:lt1>
        <a:srgbClr val="FFFFFF"/>
      </a:lt1>
      <a:dk2>
        <a:srgbClr val="412D24"/>
      </a:dk2>
      <a:lt2>
        <a:srgbClr val="E2E6E8"/>
      </a:lt2>
      <a:accent1>
        <a:srgbClr val="C34D5A"/>
      </a:accent1>
      <a:accent2>
        <a:srgbClr val="B15E3B"/>
      </a:accent2>
      <a:accent3>
        <a:srgbClr val="C09F4B"/>
      </a:accent3>
      <a:accent4>
        <a:srgbClr val="3BB19E"/>
      </a:accent4>
      <a:accent5>
        <a:srgbClr val="4DA5C3"/>
      </a:accent5>
      <a:accent6>
        <a:srgbClr val="3B62B1"/>
      </a:accent6>
      <a:hlink>
        <a:srgbClr val="3A8BAE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