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51"/>
  </p:notesMasterIdLst>
  <p:sldIdLst>
    <p:sldId id="256" r:id="rId2"/>
    <p:sldId id="257" r:id="rId3"/>
    <p:sldId id="258" r:id="rId4"/>
    <p:sldId id="267" r:id="rId5"/>
    <p:sldId id="262" r:id="rId6"/>
    <p:sldId id="263" r:id="rId7"/>
    <p:sldId id="264" r:id="rId8"/>
    <p:sldId id="265" r:id="rId9"/>
    <p:sldId id="266" r:id="rId10"/>
    <p:sldId id="301" r:id="rId11"/>
    <p:sldId id="302" r:id="rId12"/>
    <p:sldId id="306" r:id="rId13"/>
    <p:sldId id="334" r:id="rId14"/>
    <p:sldId id="308" r:id="rId15"/>
    <p:sldId id="326" r:id="rId16"/>
    <p:sldId id="313" r:id="rId17"/>
    <p:sldId id="314" r:id="rId18"/>
    <p:sldId id="316" r:id="rId19"/>
    <p:sldId id="315" r:id="rId20"/>
    <p:sldId id="327" r:id="rId21"/>
    <p:sldId id="317" r:id="rId22"/>
    <p:sldId id="318" r:id="rId23"/>
    <p:sldId id="328" r:id="rId24"/>
    <p:sldId id="325" r:id="rId25"/>
    <p:sldId id="330" r:id="rId26"/>
    <p:sldId id="324" r:id="rId27"/>
    <p:sldId id="329" r:id="rId28"/>
    <p:sldId id="286" r:id="rId29"/>
    <p:sldId id="287" r:id="rId30"/>
    <p:sldId id="333" r:id="rId31"/>
    <p:sldId id="299" r:id="rId32"/>
    <p:sldId id="304" r:id="rId33"/>
    <p:sldId id="303" r:id="rId34"/>
    <p:sldId id="305" r:id="rId35"/>
    <p:sldId id="307" r:id="rId36"/>
    <p:sldId id="309" r:id="rId37"/>
    <p:sldId id="310" r:id="rId38"/>
    <p:sldId id="311" r:id="rId39"/>
    <p:sldId id="312" r:id="rId40"/>
    <p:sldId id="319" r:id="rId41"/>
    <p:sldId id="320" r:id="rId42"/>
    <p:sldId id="321" r:id="rId43"/>
    <p:sldId id="322" r:id="rId44"/>
    <p:sldId id="331" r:id="rId45"/>
    <p:sldId id="332" r:id="rId46"/>
    <p:sldId id="288" r:id="rId47"/>
    <p:sldId id="300" r:id="rId48"/>
    <p:sldId id="293" r:id="rId49"/>
    <p:sldId id="298" r:id="rId50"/>
  </p:sldIdLst>
  <p:sldSz cx="9144000" cy="5143500" type="screen16x9"/>
  <p:notesSz cx="6858000" cy="9144000"/>
  <p:embeddedFontLst>
    <p:embeddedFont>
      <p:font typeface="Calibri" panose="020F0502020204030204" pitchFamily="34" charset="0"/>
      <p:regular r:id="rId52"/>
      <p:bold r:id="rId53"/>
      <p:italic r:id="rId54"/>
      <p:boldItalic r:id="rId55"/>
    </p:embeddedFont>
    <p:embeddedFont>
      <p:font typeface="Merriweather" panose="00000500000000000000" pitchFamily="2" charset="0"/>
      <p:regular r:id="rId56"/>
      <p:bold r:id="rId57"/>
      <p:italic r:id="rId58"/>
      <p:boldItalic r:id="rId59"/>
    </p:embeddedFont>
    <p:embeddedFont>
      <p:font typeface="Roboto" panose="02000000000000000000" pitchFamily="2"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94AA22-0B0F-4B3D-B83A-CA614D06DA9A}" v="1" dt="2022-06-23T18:59:52.3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2" autoAdjust="0"/>
    <p:restoredTop sz="94673" autoAdjust="0"/>
  </p:normalViewPr>
  <p:slideViewPr>
    <p:cSldViewPr snapToGrid="0">
      <p:cViewPr varScale="1">
        <p:scale>
          <a:sx n="133" d="100"/>
          <a:sy n="133" d="100"/>
        </p:scale>
        <p:origin x="186" y="126"/>
      </p:cViewPr>
      <p:guideLst>
        <p:guide orient="horz" pos="1620"/>
        <p:guide pos="2880"/>
      </p:guideLst>
    </p:cSldViewPr>
  </p:slideViewPr>
  <p:outlineViewPr>
    <p:cViewPr>
      <p:scale>
        <a:sx n="33" d="100"/>
        <a:sy n="33" d="100"/>
      </p:scale>
      <p:origin x="0" y="-13218"/>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1" d="100"/>
          <a:sy n="81" d="100"/>
        </p:scale>
        <p:origin x="3894"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63" Type="http://schemas.openxmlformats.org/officeDocument/2006/relationships/font" Target="fonts/font12.fntdata"/><Relationship Id="rId68"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61"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J. Hulme" userId="6954dca2-bc62-4fad-abfd-a8121a08464f" providerId="ADAL" clId="{8D94AA22-0B0F-4B3D-B83A-CA614D06DA9A}"/>
    <pc:docChg chg="undo custSel addSld delSld modSld sldOrd">
      <pc:chgData name="Sarah J. Hulme" userId="6954dca2-bc62-4fad-abfd-a8121a08464f" providerId="ADAL" clId="{8D94AA22-0B0F-4B3D-B83A-CA614D06DA9A}" dt="2022-07-01T20:21:00.612" v="11500" actId="20577"/>
      <pc:docMkLst>
        <pc:docMk/>
      </pc:docMkLst>
      <pc:sldChg chg="addSp delSp modSp mod">
        <pc:chgData name="Sarah J. Hulme" userId="6954dca2-bc62-4fad-abfd-a8121a08464f" providerId="ADAL" clId="{8D94AA22-0B0F-4B3D-B83A-CA614D06DA9A}" dt="2022-06-30T22:05:12.988" v="11292" actId="2711"/>
        <pc:sldMkLst>
          <pc:docMk/>
          <pc:sldMk cId="0" sldId="256"/>
        </pc:sldMkLst>
        <pc:spChg chg="mod">
          <ac:chgData name="Sarah J. Hulme" userId="6954dca2-bc62-4fad-abfd-a8121a08464f" providerId="ADAL" clId="{8D94AA22-0B0F-4B3D-B83A-CA614D06DA9A}" dt="2022-06-30T22:05:04.063" v="11291" actId="2711"/>
          <ac:spMkLst>
            <pc:docMk/>
            <pc:sldMk cId="0" sldId="256"/>
            <ac:spMk id="64" creationId="{00000000-0000-0000-0000-000000000000}"/>
          </ac:spMkLst>
        </pc:spChg>
        <pc:spChg chg="mod">
          <ac:chgData name="Sarah J. Hulme" userId="6954dca2-bc62-4fad-abfd-a8121a08464f" providerId="ADAL" clId="{8D94AA22-0B0F-4B3D-B83A-CA614D06DA9A}" dt="2022-06-30T22:05:12.988" v="11292" actId="2711"/>
          <ac:spMkLst>
            <pc:docMk/>
            <pc:sldMk cId="0" sldId="256"/>
            <ac:spMk id="65" creationId="{00000000-0000-0000-0000-000000000000}"/>
          </ac:spMkLst>
        </pc:spChg>
        <pc:graphicFrameChg chg="add del mod">
          <ac:chgData name="Sarah J. Hulme" userId="6954dca2-bc62-4fad-abfd-a8121a08464f" providerId="ADAL" clId="{8D94AA22-0B0F-4B3D-B83A-CA614D06DA9A}" dt="2022-06-23T18:59:58.059" v="3" actId="478"/>
          <ac:graphicFrameMkLst>
            <pc:docMk/>
            <pc:sldMk cId="0" sldId="256"/>
            <ac:graphicFrameMk id="2" creationId="{A53E9E1F-2BEB-C4FB-D70B-9FE2076F213F}"/>
          </ac:graphicFrameMkLst>
        </pc:graphicFrameChg>
        <pc:graphicFrameChg chg="del">
          <ac:chgData name="Sarah J. Hulme" userId="6954dca2-bc62-4fad-abfd-a8121a08464f" providerId="ADAL" clId="{8D94AA22-0B0F-4B3D-B83A-CA614D06DA9A}" dt="2022-06-23T18:59:56.218" v="2" actId="478"/>
          <ac:graphicFrameMkLst>
            <pc:docMk/>
            <pc:sldMk cId="0" sldId="256"/>
            <ac:graphicFrameMk id="4" creationId="{7255C551-D379-CD5C-DCB7-6E4A4917024B}"/>
          </ac:graphicFrameMkLst>
        </pc:graphicFrameChg>
        <pc:graphicFrameChg chg="del">
          <ac:chgData name="Sarah J. Hulme" userId="6954dca2-bc62-4fad-abfd-a8121a08464f" providerId="ADAL" clId="{8D94AA22-0B0F-4B3D-B83A-CA614D06DA9A}" dt="2022-06-23T18:59:55.324" v="1" actId="478"/>
          <ac:graphicFrameMkLst>
            <pc:docMk/>
            <pc:sldMk cId="0" sldId="256"/>
            <ac:graphicFrameMk id="5" creationId="{99C07A18-33EA-DE8B-A75A-81D6759498D1}"/>
          </ac:graphicFrameMkLst>
        </pc:graphicFrameChg>
      </pc:sldChg>
      <pc:sldChg chg="modSp mod">
        <pc:chgData name="Sarah J. Hulme" userId="6954dca2-bc62-4fad-abfd-a8121a08464f" providerId="ADAL" clId="{8D94AA22-0B0F-4B3D-B83A-CA614D06DA9A}" dt="2022-06-30T21:33:22.203" v="10616" actId="6549"/>
        <pc:sldMkLst>
          <pc:docMk/>
          <pc:sldMk cId="0" sldId="257"/>
        </pc:sldMkLst>
        <pc:spChg chg="mod">
          <ac:chgData name="Sarah J. Hulme" userId="6954dca2-bc62-4fad-abfd-a8121a08464f" providerId="ADAL" clId="{8D94AA22-0B0F-4B3D-B83A-CA614D06DA9A}" dt="2022-06-30T21:33:22.203" v="10616" actId="6549"/>
          <ac:spMkLst>
            <pc:docMk/>
            <pc:sldMk cId="0" sldId="257"/>
            <ac:spMk id="71" creationId="{00000000-0000-0000-0000-000000000000}"/>
          </ac:spMkLst>
        </pc:spChg>
      </pc:sldChg>
      <pc:sldChg chg="addSp delSp modSp mod">
        <pc:chgData name="Sarah J. Hulme" userId="6954dca2-bc62-4fad-abfd-a8121a08464f" providerId="ADAL" clId="{8D94AA22-0B0F-4B3D-B83A-CA614D06DA9A}" dt="2022-06-30T21:15:53.811" v="10077" actId="1076"/>
        <pc:sldMkLst>
          <pc:docMk/>
          <pc:sldMk cId="0" sldId="258"/>
        </pc:sldMkLst>
        <pc:spChg chg="mod">
          <ac:chgData name="Sarah J. Hulme" userId="6954dca2-bc62-4fad-abfd-a8121a08464f" providerId="ADAL" clId="{8D94AA22-0B0F-4B3D-B83A-CA614D06DA9A}" dt="2022-06-26T19:10:30.777" v="5174" actId="2711"/>
          <ac:spMkLst>
            <pc:docMk/>
            <pc:sldMk cId="0" sldId="258"/>
            <ac:spMk id="78" creationId="{00000000-0000-0000-0000-000000000000}"/>
          </ac:spMkLst>
        </pc:spChg>
        <pc:picChg chg="del">
          <ac:chgData name="Sarah J. Hulme" userId="6954dca2-bc62-4fad-abfd-a8121a08464f" providerId="ADAL" clId="{8D94AA22-0B0F-4B3D-B83A-CA614D06DA9A}" dt="2022-06-30T16:37:15.024" v="9794" actId="478"/>
          <ac:picMkLst>
            <pc:docMk/>
            <pc:sldMk cId="0" sldId="258"/>
            <ac:picMk id="3" creationId="{E986B108-2D43-6588-5EC7-5CC4232CA102}"/>
          </ac:picMkLst>
        </pc:picChg>
        <pc:picChg chg="add mod">
          <ac:chgData name="Sarah J. Hulme" userId="6954dca2-bc62-4fad-abfd-a8121a08464f" providerId="ADAL" clId="{8D94AA22-0B0F-4B3D-B83A-CA614D06DA9A}" dt="2022-06-30T21:15:53.811" v="10077" actId="1076"/>
          <ac:picMkLst>
            <pc:docMk/>
            <pc:sldMk cId="0" sldId="258"/>
            <ac:picMk id="4" creationId="{64933AEF-FB16-0FE3-5FA4-33497FEEC63B}"/>
          </ac:picMkLst>
        </pc:picChg>
      </pc:sldChg>
      <pc:sldChg chg="modSp del mod">
        <pc:chgData name="Sarah J. Hulme" userId="6954dca2-bc62-4fad-abfd-a8121a08464f" providerId="ADAL" clId="{8D94AA22-0B0F-4B3D-B83A-CA614D06DA9A}" dt="2022-06-30T16:38:18.817" v="9873" actId="47"/>
        <pc:sldMkLst>
          <pc:docMk/>
          <pc:sldMk cId="0" sldId="259"/>
        </pc:sldMkLst>
        <pc:spChg chg="mod">
          <ac:chgData name="Sarah J. Hulme" userId="6954dca2-bc62-4fad-abfd-a8121a08464f" providerId="ADAL" clId="{8D94AA22-0B0F-4B3D-B83A-CA614D06DA9A}" dt="2022-06-30T16:37:58.438" v="9872" actId="5793"/>
          <ac:spMkLst>
            <pc:docMk/>
            <pc:sldMk cId="0" sldId="259"/>
            <ac:spMk id="85" creationId="{00000000-0000-0000-0000-000000000000}"/>
          </ac:spMkLst>
        </pc:spChg>
      </pc:sldChg>
      <pc:sldChg chg="del">
        <pc:chgData name="Sarah J. Hulme" userId="6954dca2-bc62-4fad-abfd-a8121a08464f" providerId="ADAL" clId="{8D94AA22-0B0F-4B3D-B83A-CA614D06DA9A}" dt="2022-06-23T19:08:36.486" v="425" actId="47"/>
        <pc:sldMkLst>
          <pc:docMk/>
          <pc:sldMk cId="0" sldId="260"/>
        </pc:sldMkLst>
      </pc:sldChg>
      <pc:sldChg chg="del">
        <pc:chgData name="Sarah J. Hulme" userId="6954dca2-bc62-4fad-abfd-a8121a08464f" providerId="ADAL" clId="{8D94AA22-0B0F-4B3D-B83A-CA614D06DA9A}" dt="2022-06-26T19:11:17.820" v="5177" actId="47"/>
        <pc:sldMkLst>
          <pc:docMk/>
          <pc:sldMk cId="0" sldId="261"/>
        </pc:sldMkLst>
      </pc:sldChg>
      <pc:sldChg chg="modSp mod">
        <pc:chgData name="Sarah J. Hulme" userId="6954dca2-bc62-4fad-abfd-a8121a08464f" providerId="ADAL" clId="{8D94AA22-0B0F-4B3D-B83A-CA614D06DA9A}" dt="2022-06-30T21:16:15.648" v="10089" actId="20577"/>
        <pc:sldMkLst>
          <pc:docMk/>
          <pc:sldMk cId="0" sldId="262"/>
        </pc:sldMkLst>
        <pc:spChg chg="mod">
          <ac:chgData name="Sarah J. Hulme" userId="6954dca2-bc62-4fad-abfd-a8121a08464f" providerId="ADAL" clId="{8D94AA22-0B0F-4B3D-B83A-CA614D06DA9A}" dt="2022-06-30T21:16:15.648" v="10089" actId="20577"/>
          <ac:spMkLst>
            <pc:docMk/>
            <pc:sldMk cId="0" sldId="262"/>
            <ac:spMk id="103" creationId="{00000000-0000-0000-0000-000000000000}"/>
          </ac:spMkLst>
        </pc:spChg>
      </pc:sldChg>
      <pc:sldChg chg="modSp mod">
        <pc:chgData name="Sarah J. Hulme" userId="6954dca2-bc62-4fad-abfd-a8121a08464f" providerId="ADAL" clId="{8D94AA22-0B0F-4B3D-B83A-CA614D06DA9A}" dt="2022-06-30T19:10:50.678" v="9887" actId="2711"/>
        <pc:sldMkLst>
          <pc:docMk/>
          <pc:sldMk cId="0" sldId="263"/>
        </pc:sldMkLst>
        <pc:spChg chg="mod">
          <ac:chgData name="Sarah J. Hulme" userId="6954dca2-bc62-4fad-abfd-a8121a08464f" providerId="ADAL" clId="{8D94AA22-0B0F-4B3D-B83A-CA614D06DA9A}" dt="2022-06-30T19:10:50.678" v="9887" actId="2711"/>
          <ac:spMkLst>
            <pc:docMk/>
            <pc:sldMk cId="0" sldId="263"/>
            <ac:spMk id="109" creationId="{00000000-0000-0000-0000-000000000000}"/>
          </ac:spMkLst>
        </pc:spChg>
      </pc:sldChg>
      <pc:sldChg chg="modSp mod">
        <pc:chgData name="Sarah J. Hulme" userId="6954dca2-bc62-4fad-abfd-a8121a08464f" providerId="ADAL" clId="{8D94AA22-0B0F-4B3D-B83A-CA614D06DA9A}" dt="2022-06-30T19:11:02.325" v="9888" actId="207"/>
        <pc:sldMkLst>
          <pc:docMk/>
          <pc:sldMk cId="0" sldId="264"/>
        </pc:sldMkLst>
        <pc:spChg chg="mod">
          <ac:chgData name="Sarah J. Hulme" userId="6954dca2-bc62-4fad-abfd-a8121a08464f" providerId="ADAL" clId="{8D94AA22-0B0F-4B3D-B83A-CA614D06DA9A}" dt="2022-06-30T19:11:02.325" v="9888" actId="207"/>
          <ac:spMkLst>
            <pc:docMk/>
            <pc:sldMk cId="0" sldId="264"/>
            <ac:spMk id="115" creationId="{00000000-0000-0000-0000-000000000000}"/>
          </ac:spMkLst>
        </pc:spChg>
      </pc:sldChg>
      <pc:sldChg chg="modSp mod">
        <pc:chgData name="Sarah J. Hulme" userId="6954dca2-bc62-4fad-abfd-a8121a08464f" providerId="ADAL" clId="{8D94AA22-0B0F-4B3D-B83A-CA614D06DA9A}" dt="2022-06-30T19:10:32.663" v="9885" actId="2711"/>
        <pc:sldMkLst>
          <pc:docMk/>
          <pc:sldMk cId="0" sldId="265"/>
        </pc:sldMkLst>
        <pc:spChg chg="mod">
          <ac:chgData name="Sarah J. Hulme" userId="6954dca2-bc62-4fad-abfd-a8121a08464f" providerId="ADAL" clId="{8D94AA22-0B0F-4B3D-B83A-CA614D06DA9A}" dt="2022-06-30T19:10:32.663" v="9885" actId="2711"/>
          <ac:spMkLst>
            <pc:docMk/>
            <pc:sldMk cId="0" sldId="265"/>
            <ac:spMk id="121" creationId="{00000000-0000-0000-0000-000000000000}"/>
          </ac:spMkLst>
        </pc:spChg>
      </pc:sldChg>
      <pc:sldChg chg="modSp mod">
        <pc:chgData name="Sarah J. Hulme" userId="6954dca2-bc62-4fad-abfd-a8121a08464f" providerId="ADAL" clId="{8D94AA22-0B0F-4B3D-B83A-CA614D06DA9A}" dt="2022-06-30T19:10:24.270" v="9884" actId="2711"/>
        <pc:sldMkLst>
          <pc:docMk/>
          <pc:sldMk cId="0" sldId="266"/>
        </pc:sldMkLst>
        <pc:spChg chg="mod">
          <ac:chgData name="Sarah J. Hulme" userId="6954dca2-bc62-4fad-abfd-a8121a08464f" providerId="ADAL" clId="{8D94AA22-0B0F-4B3D-B83A-CA614D06DA9A}" dt="2022-06-30T19:10:24.270" v="9884" actId="2711"/>
          <ac:spMkLst>
            <pc:docMk/>
            <pc:sldMk cId="0" sldId="266"/>
            <ac:spMk id="127" creationId="{00000000-0000-0000-0000-000000000000}"/>
          </ac:spMkLst>
        </pc:spChg>
      </pc:sldChg>
      <pc:sldChg chg="modSp mod ord">
        <pc:chgData name="Sarah J. Hulme" userId="6954dca2-bc62-4fad-abfd-a8121a08464f" providerId="ADAL" clId="{8D94AA22-0B0F-4B3D-B83A-CA614D06DA9A}" dt="2022-07-01T20:21:00.612" v="11500" actId="20577"/>
        <pc:sldMkLst>
          <pc:docMk/>
          <pc:sldMk cId="0" sldId="267"/>
        </pc:sldMkLst>
        <pc:spChg chg="mod">
          <ac:chgData name="Sarah J. Hulme" userId="6954dca2-bc62-4fad-abfd-a8121a08464f" providerId="ADAL" clId="{8D94AA22-0B0F-4B3D-B83A-CA614D06DA9A}" dt="2022-06-30T21:45:25.825" v="11136" actId="20577"/>
          <ac:spMkLst>
            <pc:docMk/>
            <pc:sldMk cId="0" sldId="267"/>
            <ac:spMk id="132" creationId="{00000000-0000-0000-0000-000000000000}"/>
          </ac:spMkLst>
        </pc:spChg>
        <pc:spChg chg="mod">
          <ac:chgData name="Sarah J. Hulme" userId="6954dca2-bc62-4fad-abfd-a8121a08464f" providerId="ADAL" clId="{8D94AA22-0B0F-4B3D-B83A-CA614D06DA9A}" dt="2022-06-30T21:45:02.178" v="11104" actId="20577"/>
          <ac:spMkLst>
            <pc:docMk/>
            <pc:sldMk cId="0" sldId="267"/>
            <ac:spMk id="133" creationId="{00000000-0000-0000-0000-000000000000}"/>
          </ac:spMkLst>
        </pc:spChg>
        <pc:spChg chg="mod">
          <ac:chgData name="Sarah J. Hulme" userId="6954dca2-bc62-4fad-abfd-a8121a08464f" providerId="ADAL" clId="{8D94AA22-0B0F-4B3D-B83A-CA614D06DA9A}" dt="2022-07-01T20:21:00.612" v="11500" actId="20577"/>
          <ac:spMkLst>
            <pc:docMk/>
            <pc:sldMk cId="0" sldId="267"/>
            <ac:spMk id="134" creationId="{00000000-0000-0000-0000-000000000000}"/>
          </ac:spMkLst>
        </pc:spChg>
      </pc:sldChg>
      <pc:sldChg chg="del">
        <pc:chgData name="Sarah J. Hulme" userId="6954dca2-bc62-4fad-abfd-a8121a08464f" providerId="ADAL" clId="{8D94AA22-0B0F-4B3D-B83A-CA614D06DA9A}" dt="2022-06-23T19:43:28.017" v="1361" actId="47"/>
        <pc:sldMkLst>
          <pc:docMk/>
          <pc:sldMk cId="0" sldId="268"/>
        </pc:sldMkLst>
      </pc:sldChg>
      <pc:sldChg chg="del">
        <pc:chgData name="Sarah J. Hulme" userId="6954dca2-bc62-4fad-abfd-a8121a08464f" providerId="ADAL" clId="{8D94AA22-0B0F-4B3D-B83A-CA614D06DA9A}" dt="2022-06-30T21:32:53.786" v="10613" actId="47"/>
        <pc:sldMkLst>
          <pc:docMk/>
          <pc:sldMk cId="0" sldId="269"/>
        </pc:sldMkLst>
      </pc:sldChg>
      <pc:sldChg chg="del">
        <pc:chgData name="Sarah J. Hulme" userId="6954dca2-bc62-4fad-abfd-a8121a08464f" providerId="ADAL" clId="{8D94AA22-0B0F-4B3D-B83A-CA614D06DA9A}" dt="2022-06-30T21:32:55.414" v="10614" actId="47"/>
        <pc:sldMkLst>
          <pc:docMk/>
          <pc:sldMk cId="0" sldId="270"/>
        </pc:sldMkLst>
      </pc:sldChg>
      <pc:sldChg chg="del">
        <pc:chgData name="Sarah J. Hulme" userId="6954dca2-bc62-4fad-abfd-a8121a08464f" providerId="ADAL" clId="{8D94AA22-0B0F-4B3D-B83A-CA614D06DA9A}" dt="2022-06-30T16:21:20.895" v="9698" actId="47"/>
        <pc:sldMkLst>
          <pc:docMk/>
          <pc:sldMk cId="0" sldId="271"/>
        </pc:sldMkLst>
      </pc:sldChg>
      <pc:sldChg chg="del">
        <pc:chgData name="Sarah J. Hulme" userId="6954dca2-bc62-4fad-abfd-a8121a08464f" providerId="ADAL" clId="{8D94AA22-0B0F-4B3D-B83A-CA614D06DA9A}" dt="2022-06-30T16:21:21.145" v="9699" actId="47"/>
        <pc:sldMkLst>
          <pc:docMk/>
          <pc:sldMk cId="0" sldId="272"/>
        </pc:sldMkLst>
      </pc:sldChg>
      <pc:sldChg chg="del">
        <pc:chgData name="Sarah J. Hulme" userId="6954dca2-bc62-4fad-abfd-a8121a08464f" providerId="ADAL" clId="{8D94AA22-0B0F-4B3D-B83A-CA614D06DA9A}" dt="2022-06-30T16:21:21.863" v="9700" actId="47"/>
        <pc:sldMkLst>
          <pc:docMk/>
          <pc:sldMk cId="0" sldId="273"/>
        </pc:sldMkLst>
      </pc:sldChg>
      <pc:sldChg chg="del">
        <pc:chgData name="Sarah J. Hulme" userId="6954dca2-bc62-4fad-abfd-a8121a08464f" providerId="ADAL" clId="{8D94AA22-0B0F-4B3D-B83A-CA614D06DA9A}" dt="2022-06-30T16:21:22.269" v="9701" actId="47"/>
        <pc:sldMkLst>
          <pc:docMk/>
          <pc:sldMk cId="0" sldId="274"/>
        </pc:sldMkLst>
      </pc:sldChg>
      <pc:sldChg chg="del">
        <pc:chgData name="Sarah J. Hulme" userId="6954dca2-bc62-4fad-abfd-a8121a08464f" providerId="ADAL" clId="{8D94AA22-0B0F-4B3D-B83A-CA614D06DA9A}" dt="2022-06-30T16:21:22.847" v="9702" actId="47"/>
        <pc:sldMkLst>
          <pc:docMk/>
          <pc:sldMk cId="0" sldId="275"/>
        </pc:sldMkLst>
      </pc:sldChg>
      <pc:sldChg chg="del">
        <pc:chgData name="Sarah J. Hulme" userId="6954dca2-bc62-4fad-abfd-a8121a08464f" providerId="ADAL" clId="{8D94AA22-0B0F-4B3D-B83A-CA614D06DA9A}" dt="2022-06-30T16:21:23.347" v="9703" actId="47"/>
        <pc:sldMkLst>
          <pc:docMk/>
          <pc:sldMk cId="0" sldId="276"/>
        </pc:sldMkLst>
      </pc:sldChg>
      <pc:sldChg chg="del">
        <pc:chgData name="Sarah J. Hulme" userId="6954dca2-bc62-4fad-abfd-a8121a08464f" providerId="ADAL" clId="{8D94AA22-0B0F-4B3D-B83A-CA614D06DA9A}" dt="2022-06-30T16:21:24.221" v="9704" actId="47"/>
        <pc:sldMkLst>
          <pc:docMk/>
          <pc:sldMk cId="0" sldId="277"/>
        </pc:sldMkLst>
      </pc:sldChg>
      <pc:sldChg chg="del">
        <pc:chgData name="Sarah J. Hulme" userId="6954dca2-bc62-4fad-abfd-a8121a08464f" providerId="ADAL" clId="{8D94AA22-0B0F-4B3D-B83A-CA614D06DA9A}" dt="2022-06-30T16:21:24.972" v="9705" actId="47"/>
        <pc:sldMkLst>
          <pc:docMk/>
          <pc:sldMk cId="0" sldId="278"/>
        </pc:sldMkLst>
      </pc:sldChg>
      <pc:sldChg chg="del">
        <pc:chgData name="Sarah J. Hulme" userId="6954dca2-bc62-4fad-abfd-a8121a08464f" providerId="ADAL" clId="{8D94AA22-0B0F-4B3D-B83A-CA614D06DA9A}" dt="2022-06-30T16:21:25.802" v="9706" actId="47"/>
        <pc:sldMkLst>
          <pc:docMk/>
          <pc:sldMk cId="0" sldId="279"/>
        </pc:sldMkLst>
      </pc:sldChg>
      <pc:sldChg chg="del">
        <pc:chgData name="Sarah J. Hulme" userId="6954dca2-bc62-4fad-abfd-a8121a08464f" providerId="ADAL" clId="{8D94AA22-0B0F-4B3D-B83A-CA614D06DA9A}" dt="2022-06-30T16:21:26.598" v="9707" actId="47"/>
        <pc:sldMkLst>
          <pc:docMk/>
          <pc:sldMk cId="0" sldId="280"/>
        </pc:sldMkLst>
      </pc:sldChg>
      <pc:sldChg chg="del">
        <pc:chgData name="Sarah J. Hulme" userId="6954dca2-bc62-4fad-abfd-a8121a08464f" providerId="ADAL" clId="{8D94AA22-0B0F-4B3D-B83A-CA614D06DA9A}" dt="2022-06-30T16:21:27.317" v="9708" actId="47"/>
        <pc:sldMkLst>
          <pc:docMk/>
          <pc:sldMk cId="0" sldId="281"/>
        </pc:sldMkLst>
      </pc:sldChg>
      <pc:sldChg chg="del">
        <pc:chgData name="Sarah J. Hulme" userId="6954dca2-bc62-4fad-abfd-a8121a08464f" providerId="ADAL" clId="{8D94AA22-0B0F-4B3D-B83A-CA614D06DA9A}" dt="2022-06-30T16:21:28.082" v="9709" actId="47"/>
        <pc:sldMkLst>
          <pc:docMk/>
          <pc:sldMk cId="0" sldId="282"/>
        </pc:sldMkLst>
      </pc:sldChg>
      <pc:sldChg chg="del">
        <pc:chgData name="Sarah J. Hulme" userId="6954dca2-bc62-4fad-abfd-a8121a08464f" providerId="ADAL" clId="{8D94AA22-0B0F-4B3D-B83A-CA614D06DA9A}" dt="2022-06-30T16:21:29.488" v="9710" actId="47"/>
        <pc:sldMkLst>
          <pc:docMk/>
          <pc:sldMk cId="0" sldId="283"/>
        </pc:sldMkLst>
      </pc:sldChg>
      <pc:sldChg chg="del">
        <pc:chgData name="Sarah J. Hulme" userId="6954dca2-bc62-4fad-abfd-a8121a08464f" providerId="ADAL" clId="{8D94AA22-0B0F-4B3D-B83A-CA614D06DA9A}" dt="2022-06-30T16:21:30.472" v="9711" actId="47"/>
        <pc:sldMkLst>
          <pc:docMk/>
          <pc:sldMk cId="0" sldId="284"/>
        </pc:sldMkLst>
      </pc:sldChg>
      <pc:sldChg chg="del">
        <pc:chgData name="Sarah J. Hulme" userId="6954dca2-bc62-4fad-abfd-a8121a08464f" providerId="ADAL" clId="{8D94AA22-0B0F-4B3D-B83A-CA614D06DA9A}" dt="2022-06-30T16:21:31.019" v="9712" actId="47"/>
        <pc:sldMkLst>
          <pc:docMk/>
          <pc:sldMk cId="0" sldId="285"/>
        </pc:sldMkLst>
      </pc:sldChg>
      <pc:sldChg chg="delSp mod">
        <pc:chgData name="Sarah J. Hulme" userId="6954dca2-bc62-4fad-abfd-a8121a08464f" providerId="ADAL" clId="{8D94AA22-0B0F-4B3D-B83A-CA614D06DA9A}" dt="2022-06-30T22:06:45.820" v="11295" actId="478"/>
        <pc:sldMkLst>
          <pc:docMk/>
          <pc:sldMk cId="0" sldId="286"/>
        </pc:sldMkLst>
        <pc:spChg chg="del">
          <ac:chgData name="Sarah J. Hulme" userId="6954dca2-bc62-4fad-abfd-a8121a08464f" providerId="ADAL" clId="{8D94AA22-0B0F-4B3D-B83A-CA614D06DA9A}" dt="2022-06-30T22:06:45.820" v="11295" actId="478"/>
          <ac:spMkLst>
            <pc:docMk/>
            <pc:sldMk cId="0" sldId="286"/>
            <ac:spMk id="267" creationId="{00000000-0000-0000-0000-000000000000}"/>
          </ac:spMkLst>
        </pc:spChg>
      </pc:sldChg>
      <pc:sldChg chg="addSp delSp modSp mod chgLayout">
        <pc:chgData name="Sarah J. Hulme" userId="6954dca2-bc62-4fad-abfd-a8121a08464f" providerId="ADAL" clId="{8D94AA22-0B0F-4B3D-B83A-CA614D06DA9A}" dt="2022-06-30T16:20:51.355" v="9697" actId="2710"/>
        <pc:sldMkLst>
          <pc:docMk/>
          <pc:sldMk cId="0" sldId="287"/>
        </pc:sldMkLst>
        <pc:spChg chg="add mod ord">
          <ac:chgData name="Sarah J. Hulme" userId="6954dca2-bc62-4fad-abfd-a8121a08464f" providerId="ADAL" clId="{8D94AA22-0B0F-4B3D-B83A-CA614D06DA9A}" dt="2022-06-30T16:20:36.119" v="9693" actId="5793"/>
          <ac:spMkLst>
            <pc:docMk/>
            <pc:sldMk cId="0" sldId="287"/>
            <ac:spMk id="2" creationId="{6718C405-EEA5-42A6-392F-E25D64E69389}"/>
          </ac:spMkLst>
        </pc:spChg>
        <pc:spChg chg="add mod ord">
          <ac:chgData name="Sarah J. Hulme" userId="6954dca2-bc62-4fad-abfd-a8121a08464f" providerId="ADAL" clId="{8D94AA22-0B0F-4B3D-B83A-CA614D06DA9A}" dt="2022-06-30T16:20:51.355" v="9697" actId="2710"/>
          <ac:spMkLst>
            <pc:docMk/>
            <pc:sldMk cId="0" sldId="287"/>
            <ac:spMk id="3" creationId="{16386B69-CAB6-739E-4BD3-C67B43C38794}"/>
          </ac:spMkLst>
        </pc:spChg>
        <pc:spChg chg="add del mod">
          <ac:chgData name="Sarah J. Hulme" userId="6954dca2-bc62-4fad-abfd-a8121a08464f" providerId="ADAL" clId="{8D94AA22-0B0F-4B3D-B83A-CA614D06DA9A}" dt="2022-06-24T20:32:12.450" v="1460" actId="478"/>
          <ac:spMkLst>
            <pc:docMk/>
            <pc:sldMk cId="0" sldId="287"/>
            <ac:spMk id="3" creationId="{2D0317F2-9654-F392-CF5C-F7C83359B466}"/>
          </ac:spMkLst>
        </pc:spChg>
        <pc:spChg chg="add del mod">
          <ac:chgData name="Sarah J. Hulme" userId="6954dca2-bc62-4fad-abfd-a8121a08464f" providerId="ADAL" clId="{8D94AA22-0B0F-4B3D-B83A-CA614D06DA9A}" dt="2022-06-30T16:18:20.878" v="9645" actId="478"/>
          <ac:spMkLst>
            <pc:docMk/>
            <pc:sldMk cId="0" sldId="287"/>
            <ac:spMk id="5" creationId="{F6D27D0C-E8D2-48D6-36DD-1273F2836710}"/>
          </ac:spMkLst>
        </pc:spChg>
        <pc:spChg chg="add del mod">
          <ac:chgData name="Sarah J. Hulme" userId="6954dca2-bc62-4fad-abfd-a8121a08464f" providerId="ADAL" clId="{8D94AA22-0B0F-4B3D-B83A-CA614D06DA9A}" dt="2022-06-24T20:35:50.871" v="1476" actId="478"/>
          <ac:spMkLst>
            <pc:docMk/>
            <pc:sldMk cId="0" sldId="287"/>
            <ac:spMk id="7" creationId="{3D3C2B58-D35F-8251-33D7-1A8578EB3A85}"/>
          </ac:spMkLst>
        </pc:spChg>
        <pc:spChg chg="add del mod">
          <ac:chgData name="Sarah J. Hulme" userId="6954dca2-bc62-4fad-abfd-a8121a08464f" providerId="ADAL" clId="{8D94AA22-0B0F-4B3D-B83A-CA614D06DA9A}" dt="2022-06-24T20:37:39.242" v="1556" actId="478"/>
          <ac:spMkLst>
            <pc:docMk/>
            <pc:sldMk cId="0" sldId="287"/>
            <ac:spMk id="12" creationId="{502685C5-0CEB-A12E-3929-4F8E84E26182}"/>
          </ac:spMkLst>
        </pc:spChg>
        <pc:spChg chg="mod ord">
          <ac:chgData name="Sarah J. Hulme" userId="6954dca2-bc62-4fad-abfd-a8121a08464f" providerId="ADAL" clId="{8D94AA22-0B0F-4B3D-B83A-CA614D06DA9A}" dt="2022-06-30T16:18:05.282" v="9642" actId="700"/>
          <ac:spMkLst>
            <pc:docMk/>
            <pc:sldMk cId="0" sldId="287"/>
            <ac:spMk id="272" creationId="{00000000-0000-0000-0000-000000000000}"/>
          </ac:spMkLst>
        </pc:spChg>
        <pc:spChg chg="del mod">
          <ac:chgData name="Sarah J. Hulme" userId="6954dca2-bc62-4fad-abfd-a8121a08464f" providerId="ADAL" clId="{8D94AA22-0B0F-4B3D-B83A-CA614D06DA9A}" dt="2022-06-24T20:32:10.794" v="1459" actId="478"/>
          <ac:spMkLst>
            <pc:docMk/>
            <pc:sldMk cId="0" sldId="287"/>
            <ac:spMk id="273" creationId="{00000000-0000-0000-0000-000000000000}"/>
          </ac:spMkLst>
        </pc:spChg>
        <pc:spChg chg="del mod">
          <ac:chgData name="Sarah J. Hulme" userId="6954dca2-bc62-4fad-abfd-a8121a08464f" providerId="ADAL" clId="{8D94AA22-0B0F-4B3D-B83A-CA614D06DA9A}" dt="2022-06-24T20:35:47.263" v="1475" actId="478"/>
          <ac:spMkLst>
            <pc:docMk/>
            <pc:sldMk cId="0" sldId="287"/>
            <ac:spMk id="274" creationId="{00000000-0000-0000-0000-000000000000}"/>
          </ac:spMkLst>
        </pc:spChg>
        <pc:picChg chg="del">
          <ac:chgData name="Sarah J. Hulme" userId="6954dca2-bc62-4fad-abfd-a8121a08464f" providerId="ADAL" clId="{8D94AA22-0B0F-4B3D-B83A-CA614D06DA9A}" dt="2022-06-24T20:32:13.121" v="1461" actId="478"/>
          <ac:picMkLst>
            <pc:docMk/>
            <pc:sldMk cId="0" sldId="287"/>
            <ac:picMk id="4" creationId="{7E92725B-EA82-1823-8064-3A7DB6E8B351}"/>
          </ac:picMkLst>
        </pc:picChg>
        <pc:picChg chg="del mod">
          <ac:chgData name="Sarah J. Hulme" userId="6954dca2-bc62-4fad-abfd-a8121a08464f" providerId="ADAL" clId="{8D94AA22-0B0F-4B3D-B83A-CA614D06DA9A}" dt="2022-06-24T20:34:30.439" v="1464" actId="478"/>
          <ac:picMkLst>
            <pc:docMk/>
            <pc:sldMk cId="0" sldId="287"/>
            <ac:picMk id="275" creationId="{00000000-0000-0000-0000-000000000000}"/>
          </ac:picMkLst>
        </pc:picChg>
      </pc:sldChg>
      <pc:sldChg chg="addSp delSp modSp del mod">
        <pc:chgData name="Sarah J. Hulme" userId="6954dca2-bc62-4fad-abfd-a8121a08464f" providerId="ADAL" clId="{8D94AA22-0B0F-4B3D-B83A-CA614D06DA9A}" dt="2022-06-30T21:48:03.778" v="11164" actId="2696"/>
        <pc:sldMkLst>
          <pc:docMk/>
          <pc:sldMk cId="0" sldId="288"/>
        </pc:sldMkLst>
        <pc:spChg chg="add del mod">
          <ac:chgData name="Sarah J. Hulme" userId="6954dca2-bc62-4fad-abfd-a8121a08464f" providerId="ADAL" clId="{8D94AA22-0B0F-4B3D-B83A-CA614D06DA9A}" dt="2022-06-24T23:20:33.279" v="1742" actId="478"/>
          <ac:spMkLst>
            <pc:docMk/>
            <pc:sldMk cId="0" sldId="288"/>
            <ac:spMk id="6" creationId="{45C5228E-6B44-33FD-1480-C002314A6F7F}"/>
          </ac:spMkLst>
        </pc:spChg>
        <pc:spChg chg="mod">
          <ac:chgData name="Sarah J. Hulme" userId="6954dca2-bc62-4fad-abfd-a8121a08464f" providerId="ADAL" clId="{8D94AA22-0B0F-4B3D-B83A-CA614D06DA9A}" dt="2022-06-24T22:40:08.446" v="1688" actId="20577"/>
          <ac:spMkLst>
            <pc:docMk/>
            <pc:sldMk cId="0" sldId="288"/>
            <ac:spMk id="280" creationId="{00000000-0000-0000-0000-000000000000}"/>
          </ac:spMkLst>
        </pc:spChg>
        <pc:spChg chg="mod">
          <ac:chgData name="Sarah J. Hulme" userId="6954dca2-bc62-4fad-abfd-a8121a08464f" providerId="ADAL" clId="{8D94AA22-0B0F-4B3D-B83A-CA614D06DA9A}" dt="2022-06-24T23:24:22.056" v="1956" actId="20577"/>
          <ac:spMkLst>
            <pc:docMk/>
            <pc:sldMk cId="0" sldId="288"/>
            <ac:spMk id="281" creationId="{00000000-0000-0000-0000-000000000000}"/>
          </ac:spMkLst>
        </pc:spChg>
        <pc:spChg chg="del mod">
          <ac:chgData name="Sarah J. Hulme" userId="6954dca2-bc62-4fad-abfd-a8121a08464f" providerId="ADAL" clId="{8D94AA22-0B0F-4B3D-B83A-CA614D06DA9A}" dt="2022-06-24T23:20:29.857" v="1740" actId="478"/>
          <ac:spMkLst>
            <pc:docMk/>
            <pc:sldMk cId="0" sldId="288"/>
            <ac:spMk id="282" creationId="{00000000-0000-0000-0000-000000000000}"/>
          </ac:spMkLst>
        </pc:spChg>
        <pc:graphicFrameChg chg="add del">
          <ac:chgData name="Sarah J. Hulme" userId="6954dca2-bc62-4fad-abfd-a8121a08464f" providerId="ADAL" clId="{8D94AA22-0B0F-4B3D-B83A-CA614D06DA9A}" dt="2022-06-24T23:16:28.922" v="1711" actId="478"/>
          <ac:graphicFrameMkLst>
            <pc:docMk/>
            <pc:sldMk cId="0" sldId="288"/>
            <ac:graphicFrameMk id="2" creationId="{9A8BBF72-92F3-41A5-81CD-2DBDEE8F81A9}"/>
          </ac:graphicFrameMkLst>
        </pc:graphicFrameChg>
        <pc:graphicFrameChg chg="add del mod modGraphic">
          <ac:chgData name="Sarah J. Hulme" userId="6954dca2-bc62-4fad-abfd-a8121a08464f" providerId="ADAL" clId="{8D94AA22-0B0F-4B3D-B83A-CA614D06DA9A}" dt="2022-06-24T23:20:31.967" v="1741" actId="478"/>
          <ac:graphicFrameMkLst>
            <pc:docMk/>
            <pc:sldMk cId="0" sldId="288"/>
            <ac:graphicFrameMk id="4" creationId="{D6991164-E5DC-8913-2146-3D8F5ED9E20D}"/>
          </ac:graphicFrameMkLst>
        </pc:graphicFrameChg>
        <pc:picChg chg="del">
          <ac:chgData name="Sarah J. Hulme" userId="6954dca2-bc62-4fad-abfd-a8121a08464f" providerId="ADAL" clId="{8D94AA22-0B0F-4B3D-B83A-CA614D06DA9A}" dt="2022-06-24T22:38:23.466" v="1680" actId="478"/>
          <ac:picMkLst>
            <pc:docMk/>
            <pc:sldMk cId="0" sldId="288"/>
            <ac:picMk id="3" creationId="{902024D2-0B6B-700F-A4B5-E74335CA63BD}"/>
          </ac:picMkLst>
        </pc:picChg>
        <pc:picChg chg="add mod">
          <ac:chgData name="Sarah J. Hulme" userId="6954dca2-bc62-4fad-abfd-a8121a08464f" providerId="ADAL" clId="{8D94AA22-0B0F-4B3D-B83A-CA614D06DA9A}" dt="2022-06-24T23:24:43.577" v="1962" actId="1076"/>
          <ac:picMkLst>
            <pc:docMk/>
            <pc:sldMk cId="0" sldId="288"/>
            <ac:picMk id="8" creationId="{F91B8F8A-96C2-27AE-10AD-9882E090B841}"/>
          </ac:picMkLst>
        </pc:picChg>
      </pc:sldChg>
      <pc:sldChg chg="del">
        <pc:chgData name="Sarah J. Hulme" userId="6954dca2-bc62-4fad-abfd-a8121a08464f" providerId="ADAL" clId="{8D94AA22-0B0F-4B3D-B83A-CA614D06DA9A}" dt="2022-06-25T15:43:30.386" v="2260" actId="47"/>
        <pc:sldMkLst>
          <pc:docMk/>
          <pc:sldMk cId="0" sldId="289"/>
        </pc:sldMkLst>
      </pc:sldChg>
      <pc:sldChg chg="del">
        <pc:chgData name="Sarah J. Hulme" userId="6954dca2-bc62-4fad-abfd-a8121a08464f" providerId="ADAL" clId="{8D94AA22-0B0F-4B3D-B83A-CA614D06DA9A}" dt="2022-06-25T15:43:41.548" v="2263" actId="47"/>
        <pc:sldMkLst>
          <pc:docMk/>
          <pc:sldMk cId="0" sldId="292"/>
        </pc:sldMkLst>
      </pc:sldChg>
      <pc:sldChg chg="modSp mod">
        <pc:chgData name="Sarah J. Hulme" userId="6954dca2-bc62-4fad-abfd-a8121a08464f" providerId="ADAL" clId="{8D94AA22-0B0F-4B3D-B83A-CA614D06DA9A}" dt="2022-06-30T22:01:06.833" v="11232"/>
        <pc:sldMkLst>
          <pc:docMk/>
          <pc:sldMk cId="0" sldId="293"/>
        </pc:sldMkLst>
        <pc:spChg chg="mod">
          <ac:chgData name="Sarah J. Hulme" userId="6954dca2-bc62-4fad-abfd-a8121a08464f" providerId="ADAL" clId="{8D94AA22-0B0F-4B3D-B83A-CA614D06DA9A}" dt="2022-06-30T21:47:11.563" v="11163" actId="14100"/>
          <ac:spMkLst>
            <pc:docMk/>
            <pc:sldMk cId="0" sldId="293"/>
            <ac:spMk id="321" creationId="{00000000-0000-0000-0000-000000000000}"/>
          </ac:spMkLst>
        </pc:spChg>
        <pc:spChg chg="mod">
          <ac:chgData name="Sarah J. Hulme" userId="6954dca2-bc62-4fad-abfd-a8121a08464f" providerId="ADAL" clId="{8D94AA22-0B0F-4B3D-B83A-CA614D06DA9A}" dt="2022-06-30T21:51:00.059" v="11172"/>
          <ac:spMkLst>
            <pc:docMk/>
            <pc:sldMk cId="0" sldId="293"/>
            <ac:spMk id="322" creationId="{00000000-0000-0000-0000-000000000000}"/>
          </ac:spMkLst>
        </pc:spChg>
        <pc:spChg chg="mod">
          <ac:chgData name="Sarah J. Hulme" userId="6954dca2-bc62-4fad-abfd-a8121a08464f" providerId="ADAL" clId="{8D94AA22-0B0F-4B3D-B83A-CA614D06DA9A}" dt="2022-06-30T21:55:14.365" v="11176"/>
          <ac:spMkLst>
            <pc:docMk/>
            <pc:sldMk cId="0" sldId="293"/>
            <ac:spMk id="323" creationId="{00000000-0000-0000-0000-000000000000}"/>
          </ac:spMkLst>
        </pc:spChg>
        <pc:spChg chg="mod">
          <ac:chgData name="Sarah J. Hulme" userId="6954dca2-bc62-4fad-abfd-a8121a08464f" providerId="ADAL" clId="{8D94AA22-0B0F-4B3D-B83A-CA614D06DA9A}" dt="2022-06-30T21:49:56.316" v="11169"/>
          <ac:spMkLst>
            <pc:docMk/>
            <pc:sldMk cId="0" sldId="293"/>
            <ac:spMk id="324" creationId="{00000000-0000-0000-0000-000000000000}"/>
          </ac:spMkLst>
        </pc:spChg>
        <pc:spChg chg="mod">
          <ac:chgData name="Sarah J. Hulme" userId="6954dca2-bc62-4fad-abfd-a8121a08464f" providerId="ADAL" clId="{8D94AA22-0B0F-4B3D-B83A-CA614D06DA9A}" dt="2022-06-30T21:56:42.521" v="11209" actId="20577"/>
          <ac:spMkLst>
            <pc:docMk/>
            <pc:sldMk cId="0" sldId="293"/>
            <ac:spMk id="326" creationId="{00000000-0000-0000-0000-000000000000}"/>
          </ac:spMkLst>
        </pc:spChg>
        <pc:spChg chg="mod">
          <ac:chgData name="Sarah J. Hulme" userId="6954dca2-bc62-4fad-abfd-a8121a08464f" providerId="ADAL" clId="{8D94AA22-0B0F-4B3D-B83A-CA614D06DA9A}" dt="2022-06-30T22:01:06.833" v="11232"/>
          <ac:spMkLst>
            <pc:docMk/>
            <pc:sldMk cId="0" sldId="293"/>
            <ac:spMk id="327" creationId="{00000000-0000-0000-0000-000000000000}"/>
          </ac:spMkLst>
        </pc:spChg>
      </pc:sldChg>
      <pc:sldChg chg="modSp del mod">
        <pc:chgData name="Sarah J. Hulme" userId="6954dca2-bc62-4fad-abfd-a8121a08464f" providerId="ADAL" clId="{8D94AA22-0B0F-4B3D-B83A-CA614D06DA9A}" dt="2022-06-30T22:04:34.960" v="11290" actId="47"/>
        <pc:sldMkLst>
          <pc:docMk/>
          <pc:sldMk cId="1662221542" sldId="295"/>
        </pc:sldMkLst>
        <pc:spChg chg="mod">
          <ac:chgData name="Sarah J. Hulme" userId="6954dca2-bc62-4fad-abfd-a8121a08464f" providerId="ADAL" clId="{8D94AA22-0B0F-4B3D-B83A-CA614D06DA9A}" dt="2022-06-30T22:01:43.599" v="11238" actId="20577"/>
          <ac:spMkLst>
            <pc:docMk/>
            <pc:sldMk cId="1662221542" sldId="295"/>
            <ac:spMk id="4" creationId="{C1F36AC6-29F2-223B-4B7C-BECA9C350075}"/>
          </ac:spMkLst>
        </pc:spChg>
      </pc:sldChg>
      <pc:sldChg chg="del">
        <pc:chgData name="Sarah J. Hulme" userId="6954dca2-bc62-4fad-abfd-a8121a08464f" providerId="ADAL" clId="{8D94AA22-0B0F-4B3D-B83A-CA614D06DA9A}" dt="2022-06-25T15:43:43.266" v="2264" actId="47"/>
        <pc:sldMkLst>
          <pc:docMk/>
          <pc:sldMk cId="4171685034" sldId="296"/>
        </pc:sldMkLst>
      </pc:sldChg>
      <pc:sldChg chg="add del">
        <pc:chgData name="Sarah J. Hulme" userId="6954dca2-bc62-4fad-abfd-a8121a08464f" providerId="ADAL" clId="{8D94AA22-0B0F-4B3D-B83A-CA614D06DA9A}" dt="2022-06-25T15:43:44.657" v="2265" actId="47"/>
        <pc:sldMkLst>
          <pc:docMk/>
          <pc:sldMk cId="1071336756" sldId="297"/>
        </pc:sldMkLst>
      </pc:sldChg>
      <pc:sldChg chg="addSp delSp modSp add del mod">
        <pc:chgData name="Sarah J. Hulme" userId="6954dca2-bc62-4fad-abfd-a8121a08464f" providerId="ADAL" clId="{8D94AA22-0B0F-4B3D-B83A-CA614D06DA9A}" dt="2022-06-30T22:02:14.299" v="11239" actId="2696"/>
        <pc:sldMkLst>
          <pc:docMk/>
          <pc:sldMk cId="133641498" sldId="298"/>
        </pc:sldMkLst>
        <pc:spChg chg="add mod">
          <ac:chgData name="Sarah J. Hulme" userId="6954dca2-bc62-4fad-abfd-a8121a08464f" providerId="ADAL" clId="{8D94AA22-0B0F-4B3D-B83A-CA614D06DA9A}" dt="2022-06-23T19:45:58.024" v="1374"/>
          <ac:spMkLst>
            <pc:docMk/>
            <pc:sldMk cId="133641498" sldId="298"/>
            <ac:spMk id="8" creationId="{DA975B77-31C0-5557-4183-CECECF43FEAE}"/>
          </ac:spMkLst>
        </pc:spChg>
        <pc:spChg chg="add mod">
          <ac:chgData name="Sarah J. Hulme" userId="6954dca2-bc62-4fad-abfd-a8121a08464f" providerId="ADAL" clId="{8D94AA22-0B0F-4B3D-B83A-CA614D06DA9A}" dt="2022-06-23T19:45:58.024" v="1374"/>
          <ac:spMkLst>
            <pc:docMk/>
            <pc:sldMk cId="133641498" sldId="298"/>
            <ac:spMk id="9" creationId="{BF02D08E-15E3-1493-D61C-1BB4163B703B}"/>
          </ac:spMkLst>
        </pc:spChg>
        <pc:spChg chg="add mod">
          <ac:chgData name="Sarah J. Hulme" userId="6954dca2-bc62-4fad-abfd-a8121a08464f" providerId="ADAL" clId="{8D94AA22-0B0F-4B3D-B83A-CA614D06DA9A}" dt="2022-06-23T19:45:58.024" v="1374"/>
          <ac:spMkLst>
            <pc:docMk/>
            <pc:sldMk cId="133641498" sldId="298"/>
            <ac:spMk id="11" creationId="{8B874109-DCEE-2CC8-8EA4-01730B836ED5}"/>
          </ac:spMkLst>
        </pc:spChg>
        <pc:spChg chg="add mod">
          <ac:chgData name="Sarah J. Hulme" userId="6954dca2-bc62-4fad-abfd-a8121a08464f" providerId="ADAL" clId="{8D94AA22-0B0F-4B3D-B83A-CA614D06DA9A}" dt="2022-06-23T19:45:58.024" v="1374"/>
          <ac:spMkLst>
            <pc:docMk/>
            <pc:sldMk cId="133641498" sldId="298"/>
            <ac:spMk id="12" creationId="{E382B5ED-F8D3-4837-900D-D8DAA1184301}"/>
          </ac:spMkLst>
        </pc:spChg>
        <pc:spChg chg="add mod">
          <ac:chgData name="Sarah J. Hulme" userId="6954dca2-bc62-4fad-abfd-a8121a08464f" providerId="ADAL" clId="{8D94AA22-0B0F-4B3D-B83A-CA614D06DA9A}" dt="2022-06-23T19:45:58.024" v="1374"/>
          <ac:spMkLst>
            <pc:docMk/>
            <pc:sldMk cId="133641498" sldId="298"/>
            <ac:spMk id="13" creationId="{31829F07-2953-A0D1-C398-43E9188F589E}"/>
          </ac:spMkLst>
        </pc:spChg>
        <pc:spChg chg="add mod">
          <ac:chgData name="Sarah J. Hulme" userId="6954dca2-bc62-4fad-abfd-a8121a08464f" providerId="ADAL" clId="{8D94AA22-0B0F-4B3D-B83A-CA614D06DA9A}" dt="2022-06-23T19:45:58.024" v="1374"/>
          <ac:spMkLst>
            <pc:docMk/>
            <pc:sldMk cId="133641498" sldId="298"/>
            <ac:spMk id="14" creationId="{5256C16F-8124-6301-5B71-ED0DBA9C785F}"/>
          </ac:spMkLst>
        </pc:spChg>
        <pc:spChg chg="add mod">
          <ac:chgData name="Sarah J. Hulme" userId="6954dca2-bc62-4fad-abfd-a8121a08464f" providerId="ADAL" clId="{8D94AA22-0B0F-4B3D-B83A-CA614D06DA9A}" dt="2022-06-23T19:45:58.024" v="1374"/>
          <ac:spMkLst>
            <pc:docMk/>
            <pc:sldMk cId="133641498" sldId="298"/>
            <ac:spMk id="15" creationId="{BC9A5355-FF09-F145-135A-5992B8660F16}"/>
          </ac:spMkLst>
        </pc:spChg>
        <pc:spChg chg="add mod">
          <ac:chgData name="Sarah J. Hulme" userId="6954dca2-bc62-4fad-abfd-a8121a08464f" providerId="ADAL" clId="{8D94AA22-0B0F-4B3D-B83A-CA614D06DA9A}" dt="2022-06-23T19:45:58.024" v="1374"/>
          <ac:spMkLst>
            <pc:docMk/>
            <pc:sldMk cId="133641498" sldId="298"/>
            <ac:spMk id="18" creationId="{B0F757A5-6B66-2818-7919-E116F1B30428}"/>
          </ac:spMkLst>
        </pc:spChg>
        <pc:spChg chg="mod">
          <ac:chgData name="Sarah J. Hulme" userId="6954dca2-bc62-4fad-abfd-a8121a08464f" providerId="ADAL" clId="{8D94AA22-0B0F-4B3D-B83A-CA614D06DA9A}" dt="2022-06-26T19:10:44.797" v="5176" actId="113"/>
          <ac:spMkLst>
            <pc:docMk/>
            <pc:sldMk cId="133641498" sldId="298"/>
            <ac:spMk id="78" creationId="{00000000-0000-0000-0000-000000000000}"/>
          </ac:spMkLst>
        </pc:spChg>
        <pc:grpChg chg="add mod">
          <ac:chgData name="Sarah J. Hulme" userId="6954dca2-bc62-4fad-abfd-a8121a08464f" providerId="ADAL" clId="{8D94AA22-0B0F-4B3D-B83A-CA614D06DA9A}" dt="2022-06-23T19:46:04.965" v="1376" actId="1076"/>
          <ac:grpSpMkLst>
            <pc:docMk/>
            <pc:sldMk cId="133641498" sldId="298"/>
            <ac:grpSpMk id="7" creationId="{4CECAAB8-36D1-00A9-3DB0-7B48123813C3}"/>
          </ac:grpSpMkLst>
        </pc:grpChg>
        <pc:picChg chg="add mod">
          <ac:chgData name="Sarah J. Hulme" userId="6954dca2-bc62-4fad-abfd-a8121a08464f" providerId="ADAL" clId="{8D94AA22-0B0F-4B3D-B83A-CA614D06DA9A}" dt="2022-06-23T19:47:33.720" v="1420" actId="1076"/>
          <ac:picMkLst>
            <pc:docMk/>
            <pc:sldMk cId="133641498" sldId="298"/>
            <ac:picMk id="2" creationId="{9BAC86DF-9D24-11C4-1DF9-5526E3E6FA45}"/>
          </ac:picMkLst>
        </pc:picChg>
        <pc:picChg chg="del">
          <ac:chgData name="Sarah J. Hulme" userId="6954dca2-bc62-4fad-abfd-a8121a08464f" providerId="ADAL" clId="{8D94AA22-0B0F-4B3D-B83A-CA614D06DA9A}" dt="2022-06-23T19:45:51.054" v="1372" actId="478"/>
          <ac:picMkLst>
            <pc:docMk/>
            <pc:sldMk cId="133641498" sldId="298"/>
            <ac:picMk id="3" creationId="{E986B108-2D43-6588-5EC7-5CC4232CA102}"/>
          </ac:picMkLst>
        </pc:picChg>
        <pc:picChg chg="add mod">
          <ac:chgData name="Sarah J. Hulme" userId="6954dca2-bc62-4fad-abfd-a8121a08464f" providerId="ADAL" clId="{8D94AA22-0B0F-4B3D-B83A-CA614D06DA9A}" dt="2022-06-23T19:46:01.573" v="1375" actId="1076"/>
          <ac:picMkLst>
            <pc:docMk/>
            <pc:sldMk cId="133641498" sldId="298"/>
            <ac:picMk id="6" creationId="{9C37A6E3-532A-CF88-166A-7BBE13CF7AFA}"/>
          </ac:picMkLst>
        </pc:picChg>
        <pc:picChg chg="add mod">
          <ac:chgData name="Sarah J. Hulme" userId="6954dca2-bc62-4fad-abfd-a8121a08464f" providerId="ADAL" clId="{8D94AA22-0B0F-4B3D-B83A-CA614D06DA9A}" dt="2022-06-23T19:45:58.024" v="1374"/>
          <ac:picMkLst>
            <pc:docMk/>
            <pc:sldMk cId="133641498" sldId="298"/>
            <ac:picMk id="16" creationId="{204DF8C5-DB95-2938-2CB4-A16020639DF1}"/>
          </ac:picMkLst>
        </pc:picChg>
        <pc:picChg chg="add mod">
          <ac:chgData name="Sarah J. Hulme" userId="6954dca2-bc62-4fad-abfd-a8121a08464f" providerId="ADAL" clId="{8D94AA22-0B0F-4B3D-B83A-CA614D06DA9A}" dt="2022-06-23T19:45:58.024" v="1374"/>
          <ac:picMkLst>
            <pc:docMk/>
            <pc:sldMk cId="133641498" sldId="298"/>
            <ac:picMk id="17" creationId="{C50169D7-7DC1-A104-CE1C-447122E9EEE5}"/>
          </ac:picMkLst>
        </pc:picChg>
        <pc:picChg chg="add mod">
          <ac:chgData name="Sarah J. Hulme" userId="6954dca2-bc62-4fad-abfd-a8121a08464f" providerId="ADAL" clId="{8D94AA22-0B0F-4B3D-B83A-CA614D06DA9A}" dt="2022-06-23T19:45:58.024" v="1374"/>
          <ac:picMkLst>
            <pc:docMk/>
            <pc:sldMk cId="133641498" sldId="298"/>
            <ac:picMk id="19" creationId="{7D927E17-F265-2D19-0530-6652DA0A715B}"/>
          </ac:picMkLst>
        </pc:picChg>
        <pc:picChg chg="add mod">
          <ac:chgData name="Sarah J. Hulme" userId="6954dca2-bc62-4fad-abfd-a8121a08464f" providerId="ADAL" clId="{8D94AA22-0B0F-4B3D-B83A-CA614D06DA9A}" dt="2022-06-23T19:45:58.024" v="1374"/>
          <ac:picMkLst>
            <pc:docMk/>
            <pc:sldMk cId="133641498" sldId="298"/>
            <ac:picMk id="20" creationId="{334ADA4D-8917-FB76-35A5-1D815789B305}"/>
          </ac:picMkLst>
        </pc:picChg>
        <pc:picChg chg="add mod">
          <ac:chgData name="Sarah J. Hulme" userId="6954dca2-bc62-4fad-abfd-a8121a08464f" providerId="ADAL" clId="{8D94AA22-0B0F-4B3D-B83A-CA614D06DA9A}" dt="2022-06-23T19:48:20.626" v="1423" actId="1076"/>
          <ac:picMkLst>
            <pc:docMk/>
            <pc:sldMk cId="133641498" sldId="298"/>
            <ac:picMk id="22" creationId="{350D9FC2-938D-EB62-21F8-EC291DAC9446}"/>
          </ac:picMkLst>
        </pc:picChg>
        <pc:cxnChg chg="add mod">
          <ac:chgData name="Sarah J. Hulme" userId="6954dca2-bc62-4fad-abfd-a8121a08464f" providerId="ADAL" clId="{8D94AA22-0B0F-4B3D-B83A-CA614D06DA9A}" dt="2022-06-23T19:45:58.024" v="1374"/>
          <ac:cxnSpMkLst>
            <pc:docMk/>
            <pc:sldMk cId="133641498" sldId="298"/>
            <ac:cxnSpMk id="10" creationId="{4D623207-EEF9-AD1A-EEC8-733979BBE6D5}"/>
          </ac:cxnSpMkLst>
        </pc:cxnChg>
      </pc:sldChg>
      <pc:sldChg chg="addSp delSp modSp add mod modClrScheme chgLayout">
        <pc:chgData name="Sarah J. Hulme" userId="6954dca2-bc62-4fad-abfd-a8121a08464f" providerId="ADAL" clId="{8D94AA22-0B0F-4B3D-B83A-CA614D06DA9A}" dt="2022-06-30T22:04:28.600" v="11289" actId="1076"/>
        <pc:sldMkLst>
          <pc:docMk/>
          <pc:sldMk cId="776693111" sldId="298"/>
        </pc:sldMkLst>
        <pc:spChg chg="mod ord">
          <ac:chgData name="Sarah J. Hulme" userId="6954dca2-bc62-4fad-abfd-a8121a08464f" providerId="ADAL" clId="{8D94AA22-0B0F-4B3D-B83A-CA614D06DA9A}" dt="2022-06-30T22:04:03.284" v="11282" actId="27636"/>
          <ac:spMkLst>
            <pc:docMk/>
            <pc:sldMk cId="776693111" sldId="298"/>
            <ac:spMk id="77" creationId="{00000000-0000-0000-0000-000000000000}"/>
          </ac:spMkLst>
        </pc:spChg>
        <pc:spChg chg="mod ord">
          <ac:chgData name="Sarah J. Hulme" userId="6954dca2-bc62-4fad-abfd-a8121a08464f" providerId="ADAL" clId="{8D94AA22-0B0F-4B3D-B83A-CA614D06DA9A}" dt="2022-06-30T22:04:00.236" v="11280" actId="20577"/>
          <ac:spMkLst>
            <pc:docMk/>
            <pc:sldMk cId="776693111" sldId="298"/>
            <ac:spMk id="78" creationId="{00000000-0000-0000-0000-000000000000}"/>
          </ac:spMkLst>
        </pc:spChg>
        <pc:grpChg chg="del mod">
          <ac:chgData name="Sarah J. Hulme" userId="6954dca2-bc62-4fad-abfd-a8121a08464f" providerId="ADAL" clId="{8D94AA22-0B0F-4B3D-B83A-CA614D06DA9A}" dt="2022-06-30T22:04:09.707" v="11283" actId="478"/>
          <ac:grpSpMkLst>
            <pc:docMk/>
            <pc:sldMk cId="776693111" sldId="298"/>
            <ac:grpSpMk id="7" creationId="{4CECAAB8-36D1-00A9-3DB0-7B48123813C3}"/>
          </ac:grpSpMkLst>
        </pc:grpChg>
        <pc:picChg chg="mod">
          <ac:chgData name="Sarah J. Hulme" userId="6954dca2-bc62-4fad-abfd-a8121a08464f" providerId="ADAL" clId="{8D94AA22-0B0F-4B3D-B83A-CA614D06DA9A}" dt="2022-06-30T22:04:25.114" v="11288" actId="1076"/>
          <ac:picMkLst>
            <pc:docMk/>
            <pc:sldMk cId="776693111" sldId="298"/>
            <ac:picMk id="2" creationId="{9BAC86DF-9D24-11C4-1DF9-5526E3E6FA45}"/>
          </ac:picMkLst>
        </pc:picChg>
        <pc:picChg chg="add mod">
          <ac:chgData name="Sarah J. Hulme" userId="6954dca2-bc62-4fad-abfd-a8121a08464f" providerId="ADAL" clId="{8D94AA22-0B0F-4B3D-B83A-CA614D06DA9A}" dt="2022-06-30T22:04:22.615" v="11287" actId="1076"/>
          <ac:picMkLst>
            <pc:docMk/>
            <pc:sldMk cId="776693111" sldId="298"/>
            <ac:picMk id="3" creationId="{59FF078E-A354-6764-7971-69E72EF6C2AA}"/>
          </ac:picMkLst>
        </pc:picChg>
        <pc:picChg chg="mod">
          <ac:chgData name="Sarah J. Hulme" userId="6954dca2-bc62-4fad-abfd-a8121a08464f" providerId="ADAL" clId="{8D94AA22-0B0F-4B3D-B83A-CA614D06DA9A}" dt="2022-06-30T22:04:28.600" v="11289" actId="1076"/>
          <ac:picMkLst>
            <pc:docMk/>
            <pc:sldMk cId="776693111" sldId="298"/>
            <ac:picMk id="6" creationId="{9C37A6E3-532A-CF88-166A-7BBE13CF7AFA}"/>
          </ac:picMkLst>
        </pc:picChg>
        <pc:picChg chg="mod">
          <ac:chgData name="Sarah J. Hulme" userId="6954dca2-bc62-4fad-abfd-a8121a08464f" providerId="ADAL" clId="{8D94AA22-0B0F-4B3D-B83A-CA614D06DA9A}" dt="2022-06-30T22:04:21.412" v="11286" actId="1076"/>
          <ac:picMkLst>
            <pc:docMk/>
            <pc:sldMk cId="776693111" sldId="298"/>
            <ac:picMk id="22" creationId="{350D9FC2-938D-EB62-21F8-EC291DAC9446}"/>
          </ac:picMkLst>
        </pc:picChg>
      </pc:sldChg>
      <pc:sldChg chg="modSp add del mod">
        <pc:chgData name="Sarah J. Hulme" userId="6954dca2-bc62-4fad-abfd-a8121a08464f" providerId="ADAL" clId="{8D94AA22-0B0F-4B3D-B83A-CA614D06DA9A}" dt="2022-06-23T19:08:06.060" v="400" actId="47"/>
        <pc:sldMkLst>
          <pc:docMk/>
          <pc:sldMk cId="2082118661" sldId="298"/>
        </pc:sldMkLst>
        <pc:spChg chg="mod">
          <ac:chgData name="Sarah J. Hulme" userId="6954dca2-bc62-4fad-abfd-a8121a08464f" providerId="ADAL" clId="{8D94AA22-0B0F-4B3D-B83A-CA614D06DA9A}" dt="2022-06-23T19:04:35.601" v="99"/>
          <ac:spMkLst>
            <pc:docMk/>
            <pc:sldMk cId="2082118661" sldId="298"/>
            <ac:spMk id="78" creationId="{00000000-0000-0000-0000-000000000000}"/>
          </ac:spMkLst>
        </pc:spChg>
      </pc:sldChg>
      <pc:sldChg chg="delSp modSp add mod">
        <pc:chgData name="Sarah J. Hulme" userId="6954dca2-bc62-4fad-abfd-a8121a08464f" providerId="ADAL" clId="{8D94AA22-0B0F-4B3D-B83A-CA614D06DA9A}" dt="2022-06-24T20:41:17.466" v="1650" actId="20577"/>
        <pc:sldMkLst>
          <pc:docMk/>
          <pc:sldMk cId="3609610612" sldId="299"/>
        </pc:sldMkLst>
        <pc:spChg chg="del">
          <ac:chgData name="Sarah J. Hulme" userId="6954dca2-bc62-4fad-abfd-a8121a08464f" providerId="ADAL" clId="{8D94AA22-0B0F-4B3D-B83A-CA614D06DA9A}" dt="2022-06-24T20:37:49.559" v="1559" actId="478"/>
          <ac:spMkLst>
            <pc:docMk/>
            <pc:sldMk cId="3609610612" sldId="299"/>
            <ac:spMk id="5" creationId="{F6D27D0C-E8D2-48D6-36DD-1273F2836710}"/>
          </ac:spMkLst>
        </pc:spChg>
        <pc:spChg chg="mod">
          <ac:chgData name="Sarah J. Hulme" userId="6954dca2-bc62-4fad-abfd-a8121a08464f" providerId="ADAL" clId="{8D94AA22-0B0F-4B3D-B83A-CA614D06DA9A}" dt="2022-06-24T20:41:17.466" v="1650" actId="20577"/>
          <ac:spMkLst>
            <pc:docMk/>
            <pc:sldMk cId="3609610612" sldId="299"/>
            <ac:spMk id="12" creationId="{502685C5-0CEB-A12E-3929-4F8E84E26182}"/>
          </ac:spMkLst>
        </pc:spChg>
      </pc:sldChg>
      <pc:sldChg chg="modSp mod">
        <pc:chgData name="Sarah J. Hulme" userId="6954dca2-bc62-4fad-abfd-a8121a08464f" providerId="ADAL" clId="{8D94AA22-0B0F-4B3D-B83A-CA614D06DA9A}" dt="2022-06-30T22:10:18.503" v="11353" actId="404"/>
        <pc:sldMkLst>
          <pc:docMk/>
          <pc:sldMk cId="1676178757" sldId="300"/>
        </pc:sldMkLst>
        <pc:spChg chg="mod">
          <ac:chgData name="Sarah J. Hulme" userId="6954dca2-bc62-4fad-abfd-a8121a08464f" providerId="ADAL" clId="{8D94AA22-0B0F-4B3D-B83A-CA614D06DA9A}" dt="2022-06-30T22:10:18.503" v="11353" actId="404"/>
          <ac:spMkLst>
            <pc:docMk/>
            <pc:sldMk cId="1676178757" sldId="300"/>
            <ac:spMk id="282" creationId="{00000000-0000-0000-0000-000000000000}"/>
          </ac:spMkLst>
        </pc:spChg>
        <pc:graphicFrameChg chg="mod">
          <ac:chgData name="Sarah J. Hulme" userId="6954dca2-bc62-4fad-abfd-a8121a08464f" providerId="ADAL" clId="{8D94AA22-0B0F-4B3D-B83A-CA614D06DA9A}" dt="2022-06-30T22:08:50.246" v="11316" actId="1076"/>
          <ac:graphicFrameMkLst>
            <pc:docMk/>
            <pc:sldMk cId="1676178757" sldId="300"/>
            <ac:graphicFrameMk id="4" creationId="{D6991164-E5DC-8913-2146-3D8F5ED9E20D}"/>
          </ac:graphicFrameMkLst>
        </pc:graphicFrameChg>
      </pc:sldChg>
      <pc:sldChg chg="addSp delSp modSp add del mod">
        <pc:chgData name="Sarah J. Hulme" userId="6954dca2-bc62-4fad-abfd-a8121a08464f" providerId="ADAL" clId="{8D94AA22-0B0F-4B3D-B83A-CA614D06DA9A}" dt="2022-06-30T21:48:03.778" v="11164" actId="2696"/>
        <pc:sldMkLst>
          <pc:docMk/>
          <pc:sldMk cId="1677281960" sldId="300"/>
        </pc:sldMkLst>
        <pc:spChg chg="add del mod">
          <ac:chgData name="Sarah J. Hulme" userId="6954dca2-bc62-4fad-abfd-a8121a08464f" providerId="ADAL" clId="{8D94AA22-0B0F-4B3D-B83A-CA614D06DA9A}" dt="2022-06-24T23:22:05.356" v="1921" actId="478"/>
          <ac:spMkLst>
            <pc:docMk/>
            <pc:sldMk cId="1677281960" sldId="300"/>
            <ac:spMk id="3" creationId="{75BCA040-8A26-9173-3F2E-889C5521E831}"/>
          </ac:spMkLst>
        </pc:spChg>
        <pc:spChg chg="del">
          <ac:chgData name="Sarah J. Hulme" userId="6954dca2-bc62-4fad-abfd-a8121a08464f" providerId="ADAL" clId="{8D94AA22-0B0F-4B3D-B83A-CA614D06DA9A}" dt="2022-06-24T23:22:02.808" v="1920" actId="478"/>
          <ac:spMkLst>
            <pc:docMk/>
            <pc:sldMk cId="1677281960" sldId="300"/>
            <ac:spMk id="281" creationId="{00000000-0000-0000-0000-000000000000}"/>
          </ac:spMkLst>
        </pc:spChg>
        <pc:spChg chg="mod">
          <ac:chgData name="Sarah J. Hulme" userId="6954dca2-bc62-4fad-abfd-a8121a08464f" providerId="ADAL" clId="{8D94AA22-0B0F-4B3D-B83A-CA614D06DA9A}" dt="2022-06-24T23:24:01.878" v="1955" actId="207"/>
          <ac:spMkLst>
            <pc:docMk/>
            <pc:sldMk cId="1677281960" sldId="300"/>
            <ac:spMk id="282" creationId="{00000000-0000-0000-0000-000000000000}"/>
          </ac:spMkLst>
        </pc:spChg>
        <pc:graphicFrameChg chg="mod modGraphic">
          <ac:chgData name="Sarah J. Hulme" userId="6954dca2-bc62-4fad-abfd-a8121a08464f" providerId="ADAL" clId="{8D94AA22-0B0F-4B3D-B83A-CA614D06DA9A}" dt="2022-06-24T23:22:48.565" v="1933" actId="14734"/>
          <ac:graphicFrameMkLst>
            <pc:docMk/>
            <pc:sldMk cId="1677281960" sldId="300"/>
            <ac:graphicFrameMk id="4" creationId="{D6991164-E5DC-8913-2146-3D8F5ED9E20D}"/>
          </ac:graphicFrameMkLst>
        </pc:graphicFrameChg>
      </pc:sldChg>
      <pc:sldChg chg="delSp modSp new mod">
        <pc:chgData name="Sarah J. Hulme" userId="6954dca2-bc62-4fad-abfd-a8121a08464f" providerId="ADAL" clId="{8D94AA22-0B0F-4B3D-B83A-CA614D06DA9A}" dt="2022-06-30T22:06:09.033" v="11293" actId="403"/>
        <pc:sldMkLst>
          <pc:docMk/>
          <pc:sldMk cId="4031372671" sldId="301"/>
        </pc:sldMkLst>
        <pc:spChg chg="mod">
          <ac:chgData name="Sarah J. Hulme" userId="6954dca2-bc62-4fad-abfd-a8121a08464f" providerId="ADAL" clId="{8D94AA22-0B0F-4B3D-B83A-CA614D06DA9A}" dt="2022-06-30T22:06:09.033" v="11293" actId="403"/>
          <ac:spMkLst>
            <pc:docMk/>
            <pc:sldMk cId="4031372671" sldId="301"/>
            <ac:spMk id="2" creationId="{D635B25F-60D7-B5BD-5130-4A059EAF434F}"/>
          </ac:spMkLst>
        </pc:spChg>
        <pc:spChg chg="mod">
          <ac:chgData name="Sarah J. Hulme" userId="6954dca2-bc62-4fad-abfd-a8121a08464f" providerId="ADAL" clId="{8D94AA22-0B0F-4B3D-B83A-CA614D06DA9A}" dt="2022-06-30T21:17:09.095" v="10110" actId="115"/>
          <ac:spMkLst>
            <pc:docMk/>
            <pc:sldMk cId="4031372671" sldId="301"/>
            <ac:spMk id="3" creationId="{4B8F8D09-D9A0-5125-E090-ED9AC22939B1}"/>
          </ac:spMkLst>
        </pc:spChg>
        <pc:spChg chg="del">
          <ac:chgData name="Sarah J. Hulme" userId="6954dca2-bc62-4fad-abfd-a8121a08464f" providerId="ADAL" clId="{8D94AA22-0B0F-4B3D-B83A-CA614D06DA9A}" dt="2022-06-24T23:45:18.970" v="1964" actId="478"/>
          <ac:spMkLst>
            <pc:docMk/>
            <pc:sldMk cId="4031372671" sldId="301"/>
            <ac:spMk id="4" creationId="{BC7319D6-6CAE-C9B3-8C8A-A2AA12FF372C}"/>
          </ac:spMkLst>
        </pc:spChg>
      </pc:sldChg>
      <pc:sldChg chg="modSp add mod">
        <pc:chgData name="Sarah J. Hulme" userId="6954dca2-bc62-4fad-abfd-a8121a08464f" providerId="ADAL" clId="{8D94AA22-0B0F-4B3D-B83A-CA614D06DA9A}" dt="2022-06-30T22:06:13.986" v="11294" actId="403"/>
        <pc:sldMkLst>
          <pc:docMk/>
          <pc:sldMk cId="72024918" sldId="302"/>
        </pc:sldMkLst>
        <pc:spChg chg="mod">
          <ac:chgData name="Sarah J. Hulme" userId="6954dca2-bc62-4fad-abfd-a8121a08464f" providerId="ADAL" clId="{8D94AA22-0B0F-4B3D-B83A-CA614D06DA9A}" dt="2022-06-30T22:06:13.986" v="11294" actId="403"/>
          <ac:spMkLst>
            <pc:docMk/>
            <pc:sldMk cId="72024918" sldId="302"/>
            <ac:spMk id="2" creationId="{D635B25F-60D7-B5BD-5130-4A059EAF434F}"/>
          </ac:spMkLst>
        </pc:spChg>
        <pc:spChg chg="mod">
          <ac:chgData name="Sarah J. Hulme" userId="6954dca2-bc62-4fad-abfd-a8121a08464f" providerId="ADAL" clId="{8D94AA22-0B0F-4B3D-B83A-CA614D06DA9A}" dt="2022-06-30T21:17:48.321" v="10125" actId="115"/>
          <ac:spMkLst>
            <pc:docMk/>
            <pc:sldMk cId="72024918" sldId="302"/>
            <ac:spMk id="3" creationId="{4B8F8D09-D9A0-5125-E090-ED9AC22939B1}"/>
          </ac:spMkLst>
        </pc:spChg>
      </pc:sldChg>
      <pc:sldChg chg="addSp delSp modSp new del mod modClrScheme chgLayout">
        <pc:chgData name="Sarah J. Hulme" userId="6954dca2-bc62-4fad-abfd-a8121a08464f" providerId="ADAL" clId="{8D94AA22-0B0F-4B3D-B83A-CA614D06DA9A}" dt="2022-06-30T19:16:15.003" v="10015" actId="2696"/>
        <pc:sldMkLst>
          <pc:docMk/>
          <pc:sldMk cId="1350085130" sldId="303"/>
        </pc:sldMkLst>
        <pc:spChg chg="del mod ord">
          <ac:chgData name="Sarah J. Hulme" userId="6954dca2-bc62-4fad-abfd-a8121a08464f" providerId="ADAL" clId="{8D94AA22-0B0F-4B3D-B83A-CA614D06DA9A}" dt="2022-06-25T15:39:57.505" v="2177" actId="700"/>
          <ac:spMkLst>
            <pc:docMk/>
            <pc:sldMk cId="1350085130" sldId="303"/>
            <ac:spMk id="2" creationId="{0C3359B1-F674-7FFE-71F0-CF24E26ABBF2}"/>
          </ac:spMkLst>
        </pc:spChg>
        <pc:spChg chg="del">
          <ac:chgData name="Sarah J. Hulme" userId="6954dca2-bc62-4fad-abfd-a8121a08464f" providerId="ADAL" clId="{8D94AA22-0B0F-4B3D-B83A-CA614D06DA9A}" dt="2022-06-25T15:39:57.505" v="2177" actId="700"/>
          <ac:spMkLst>
            <pc:docMk/>
            <pc:sldMk cId="1350085130" sldId="303"/>
            <ac:spMk id="3" creationId="{ADFF616F-9F84-DD5D-7A62-840661986A28}"/>
          </ac:spMkLst>
        </pc:spChg>
        <pc:spChg chg="del">
          <ac:chgData name="Sarah J. Hulme" userId="6954dca2-bc62-4fad-abfd-a8121a08464f" providerId="ADAL" clId="{8D94AA22-0B0F-4B3D-B83A-CA614D06DA9A}" dt="2022-06-25T15:39:57.505" v="2177" actId="700"/>
          <ac:spMkLst>
            <pc:docMk/>
            <pc:sldMk cId="1350085130" sldId="303"/>
            <ac:spMk id="4" creationId="{75B7C976-BCE0-C60E-5D9A-C309BDD18793}"/>
          </ac:spMkLst>
        </pc:spChg>
        <pc:spChg chg="add mod ord">
          <ac:chgData name="Sarah J. Hulme" userId="6954dca2-bc62-4fad-abfd-a8121a08464f" providerId="ADAL" clId="{8D94AA22-0B0F-4B3D-B83A-CA614D06DA9A}" dt="2022-06-25T15:41:19.439" v="2209" actId="20577"/>
          <ac:spMkLst>
            <pc:docMk/>
            <pc:sldMk cId="1350085130" sldId="303"/>
            <ac:spMk id="5" creationId="{0187D9A7-5E57-E641-6779-5AAB48602A5E}"/>
          </ac:spMkLst>
        </pc:spChg>
        <pc:spChg chg="add mod">
          <ac:chgData name="Sarah J. Hulme" userId="6954dca2-bc62-4fad-abfd-a8121a08464f" providerId="ADAL" clId="{8D94AA22-0B0F-4B3D-B83A-CA614D06DA9A}" dt="2022-06-25T15:41:56.053" v="2240" actId="14100"/>
          <ac:spMkLst>
            <pc:docMk/>
            <pc:sldMk cId="1350085130" sldId="303"/>
            <ac:spMk id="8" creationId="{81559E4F-B85F-F956-E35C-8088EC8738B4}"/>
          </ac:spMkLst>
        </pc:spChg>
        <pc:spChg chg="add mod">
          <ac:chgData name="Sarah J. Hulme" userId="6954dca2-bc62-4fad-abfd-a8121a08464f" providerId="ADAL" clId="{8D94AA22-0B0F-4B3D-B83A-CA614D06DA9A}" dt="2022-06-25T15:42:15.541" v="2243" actId="1076"/>
          <ac:spMkLst>
            <pc:docMk/>
            <pc:sldMk cId="1350085130" sldId="303"/>
            <ac:spMk id="9" creationId="{42796EE8-426B-43E6-9D25-68C4F5841018}"/>
          </ac:spMkLst>
        </pc:spChg>
        <pc:spChg chg="add mod">
          <ac:chgData name="Sarah J. Hulme" userId="6954dca2-bc62-4fad-abfd-a8121a08464f" providerId="ADAL" clId="{8D94AA22-0B0F-4B3D-B83A-CA614D06DA9A}" dt="2022-06-25T15:42:12.635" v="2242" actId="1076"/>
          <ac:spMkLst>
            <pc:docMk/>
            <pc:sldMk cId="1350085130" sldId="303"/>
            <ac:spMk id="10" creationId="{B8C930CF-3C23-D4F3-A1FF-54D21F678F61}"/>
          </ac:spMkLst>
        </pc:spChg>
        <pc:spChg chg="add mod">
          <ac:chgData name="Sarah J. Hulme" userId="6954dca2-bc62-4fad-abfd-a8121a08464f" providerId="ADAL" clId="{8D94AA22-0B0F-4B3D-B83A-CA614D06DA9A}" dt="2022-06-25T15:42:33.939" v="2259" actId="14100"/>
          <ac:spMkLst>
            <pc:docMk/>
            <pc:sldMk cId="1350085130" sldId="303"/>
            <ac:spMk id="11" creationId="{0DF145F6-DD30-B788-04AF-88B6C11126DA}"/>
          </ac:spMkLst>
        </pc:spChg>
      </pc:sldChg>
      <pc:sldChg chg="modSp mod">
        <pc:chgData name="Sarah J. Hulme" userId="6954dca2-bc62-4fad-abfd-a8121a08464f" providerId="ADAL" clId="{8D94AA22-0B0F-4B3D-B83A-CA614D06DA9A}" dt="2022-06-30T19:17:15.406" v="10042" actId="6549"/>
        <pc:sldMkLst>
          <pc:docMk/>
          <pc:sldMk cId="3568373723" sldId="303"/>
        </pc:sldMkLst>
        <pc:spChg chg="mod">
          <ac:chgData name="Sarah J. Hulme" userId="6954dca2-bc62-4fad-abfd-a8121a08464f" providerId="ADAL" clId="{8D94AA22-0B0F-4B3D-B83A-CA614D06DA9A}" dt="2022-06-30T19:17:15.406" v="10042" actId="6549"/>
          <ac:spMkLst>
            <pc:docMk/>
            <pc:sldMk cId="3568373723" sldId="303"/>
            <ac:spMk id="5" creationId="{0187D9A7-5E57-E641-6779-5AAB48602A5E}"/>
          </ac:spMkLst>
        </pc:spChg>
      </pc:sldChg>
      <pc:sldChg chg="addSp delSp modSp new del mod">
        <pc:chgData name="Sarah J. Hulme" userId="6954dca2-bc62-4fad-abfd-a8121a08464f" providerId="ADAL" clId="{8D94AA22-0B0F-4B3D-B83A-CA614D06DA9A}" dt="2022-06-30T19:16:15.003" v="10015" actId="2696"/>
        <pc:sldMkLst>
          <pc:docMk/>
          <pc:sldMk cId="316119104" sldId="304"/>
        </pc:sldMkLst>
        <pc:spChg chg="mod">
          <ac:chgData name="Sarah J. Hulme" userId="6954dca2-bc62-4fad-abfd-a8121a08464f" providerId="ADAL" clId="{8D94AA22-0B0F-4B3D-B83A-CA614D06DA9A}" dt="2022-06-25T15:44:02.836" v="2287" actId="20577"/>
          <ac:spMkLst>
            <pc:docMk/>
            <pc:sldMk cId="316119104" sldId="304"/>
            <ac:spMk id="2" creationId="{9F98C1F0-C1F4-E390-7E37-7CF51CDABB6E}"/>
          </ac:spMkLst>
        </pc:spChg>
        <pc:spChg chg="del mod">
          <ac:chgData name="Sarah J. Hulme" userId="6954dca2-bc62-4fad-abfd-a8121a08464f" providerId="ADAL" clId="{8D94AA22-0B0F-4B3D-B83A-CA614D06DA9A}" dt="2022-06-25T15:45:46.269" v="2316" actId="478"/>
          <ac:spMkLst>
            <pc:docMk/>
            <pc:sldMk cId="316119104" sldId="304"/>
            <ac:spMk id="3" creationId="{F8037868-5836-8A9F-B2BD-4AA03C65A031}"/>
          </ac:spMkLst>
        </pc:spChg>
        <pc:spChg chg="del mod">
          <ac:chgData name="Sarah J. Hulme" userId="6954dca2-bc62-4fad-abfd-a8121a08464f" providerId="ADAL" clId="{8D94AA22-0B0F-4B3D-B83A-CA614D06DA9A}" dt="2022-06-25T15:45:48.032" v="2317" actId="478"/>
          <ac:spMkLst>
            <pc:docMk/>
            <pc:sldMk cId="316119104" sldId="304"/>
            <ac:spMk id="4" creationId="{5C5A6482-2EE0-6721-877A-4A60C98962EA}"/>
          </ac:spMkLst>
        </pc:spChg>
        <pc:spChg chg="add del mod">
          <ac:chgData name="Sarah J. Hulme" userId="6954dca2-bc62-4fad-abfd-a8121a08464f" providerId="ADAL" clId="{8D94AA22-0B0F-4B3D-B83A-CA614D06DA9A}" dt="2022-06-25T15:45:51.017" v="2319" actId="478"/>
          <ac:spMkLst>
            <pc:docMk/>
            <pc:sldMk cId="316119104" sldId="304"/>
            <ac:spMk id="6" creationId="{88DCF5CA-C21E-EB38-DF55-8CFE1C7979B9}"/>
          </ac:spMkLst>
        </pc:spChg>
        <pc:spChg chg="add del mod">
          <ac:chgData name="Sarah J. Hulme" userId="6954dca2-bc62-4fad-abfd-a8121a08464f" providerId="ADAL" clId="{8D94AA22-0B0F-4B3D-B83A-CA614D06DA9A}" dt="2022-06-25T15:45:49.814" v="2318" actId="478"/>
          <ac:spMkLst>
            <pc:docMk/>
            <pc:sldMk cId="316119104" sldId="304"/>
            <ac:spMk id="8" creationId="{E7B84DDA-5D20-43FE-DB7A-5AA7C919C80B}"/>
          </ac:spMkLst>
        </pc:spChg>
        <pc:spChg chg="add del">
          <ac:chgData name="Sarah J. Hulme" userId="6954dca2-bc62-4fad-abfd-a8121a08464f" providerId="ADAL" clId="{8D94AA22-0B0F-4B3D-B83A-CA614D06DA9A}" dt="2022-06-25T15:49:57.897" v="2334" actId="22"/>
          <ac:spMkLst>
            <pc:docMk/>
            <pc:sldMk cId="316119104" sldId="304"/>
            <ac:spMk id="12" creationId="{F5D62BFF-92AD-FCB1-373E-DD139E59F56B}"/>
          </ac:spMkLst>
        </pc:spChg>
        <pc:graphicFrameChg chg="add del mod modGraphic">
          <ac:chgData name="Sarah J. Hulme" userId="6954dca2-bc62-4fad-abfd-a8121a08464f" providerId="ADAL" clId="{8D94AA22-0B0F-4B3D-B83A-CA614D06DA9A}" dt="2022-06-25T15:47:36.726" v="2325" actId="478"/>
          <ac:graphicFrameMkLst>
            <pc:docMk/>
            <pc:sldMk cId="316119104" sldId="304"/>
            <ac:graphicFrameMk id="9" creationId="{B95F7D9A-FC3F-FFE2-87C1-B598C62577E4}"/>
          </ac:graphicFrameMkLst>
        </pc:graphicFrameChg>
        <pc:graphicFrameChg chg="add del mod modGraphic">
          <ac:chgData name="Sarah J. Hulme" userId="6954dca2-bc62-4fad-abfd-a8121a08464f" providerId="ADAL" clId="{8D94AA22-0B0F-4B3D-B83A-CA614D06DA9A}" dt="2022-06-25T15:49:53.272" v="2331" actId="478"/>
          <ac:graphicFrameMkLst>
            <pc:docMk/>
            <pc:sldMk cId="316119104" sldId="304"/>
            <ac:graphicFrameMk id="10" creationId="{57C6552C-D9B4-4665-1FDA-2FA413DCD607}"/>
          </ac:graphicFrameMkLst>
        </pc:graphicFrameChg>
        <pc:graphicFrameChg chg="add mod modGraphic">
          <ac:chgData name="Sarah J. Hulme" userId="6954dca2-bc62-4fad-abfd-a8121a08464f" providerId="ADAL" clId="{8D94AA22-0B0F-4B3D-B83A-CA614D06DA9A}" dt="2022-06-25T15:51:26.423" v="2351" actId="404"/>
          <ac:graphicFrameMkLst>
            <pc:docMk/>
            <pc:sldMk cId="316119104" sldId="304"/>
            <ac:graphicFrameMk id="14" creationId="{BA17CED2-9A4D-2DA5-02A1-090BB3D84CFB}"/>
          </ac:graphicFrameMkLst>
        </pc:graphicFrameChg>
        <pc:picChg chg="add del mod">
          <ac:chgData name="Sarah J. Hulme" userId="6954dca2-bc62-4fad-abfd-a8121a08464f" providerId="ADAL" clId="{8D94AA22-0B0F-4B3D-B83A-CA614D06DA9A}" dt="2022-06-25T15:50:17.788" v="2340" actId="478"/>
          <ac:picMkLst>
            <pc:docMk/>
            <pc:sldMk cId="316119104" sldId="304"/>
            <ac:picMk id="13" creationId="{53950979-AEE8-D19E-837A-35DD06B180BF}"/>
          </ac:picMkLst>
        </pc:picChg>
      </pc:sldChg>
      <pc:sldChg chg="modSp mod">
        <pc:chgData name="Sarah J. Hulme" userId="6954dca2-bc62-4fad-abfd-a8121a08464f" providerId="ADAL" clId="{8D94AA22-0B0F-4B3D-B83A-CA614D06DA9A}" dt="2022-06-30T19:16:45.070" v="10025" actId="20577"/>
        <pc:sldMkLst>
          <pc:docMk/>
          <pc:sldMk cId="4157240253" sldId="304"/>
        </pc:sldMkLst>
        <pc:spChg chg="mod">
          <ac:chgData name="Sarah J. Hulme" userId="6954dca2-bc62-4fad-abfd-a8121a08464f" providerId="ADAL" clId="{8D94AA22-0B0F-4B3D-B83A-CA614D06DA9A}" dt="2022-06-30T19:16:45.070" v="10025" actId="20577"/>
          <ac:spMkLst>
            <pc:docMk/>
            <pc:sldMk cId="4157240253" sldId="304"/>
            <ac:spMk id="2" creationId="{9F98C1F0-C1F4-E390-7E37-7CF51CDABB6E}"/>
          </ac:spMkLst>
        </pc:spChg>
      </pc:sldChg>
      <pc:sldChg chg="addSp delSp modSp new del mod modClrScheme chgLayout">
        <pc:chgData name="Sarah J. Hulme" userId="6954dca2-bc62-4fad-abfd-a8121a08464f" providerId="ADAL" clId="{8D94AA22-0B0F-4B3D-B83A-CA614D06DA9A}" dt="2022-06-25T15:47:32.022" v="2323" actId="47"/>
        <pc:sldMkLst>
          <pc:docMk/>
          <pc:sldMk cId="857113174" sldId="305"/>
        </pc:sldMkLst>
        <pc:spChg chg="del">
          <ac:chgData name="Sarah J. Hulme" userId="6954dca2-bc62-4fad-abfd-a8121a08464f" providerId="ADAL" clId="{8D94AA22-0B0F-4B3D-B83A-CA614D06DA9A}" dt="2022-06-25T15:44:45.517" v="2314" actId="700"/>
          <ac:spMkLst>
            <pc:docMk/>
            <pc:sldMk cId="857113174" sldId="305"/>
            <ac:spMk id="2" creationId="{8053EE54-483F-4FE7-BF1C-20ABFC004360}"/>
          </ac:spMkLst>
        </pc:spChg>
        <pc:spChg chg="del">
          <ac:chgData name="Sarah J. Hulme" userId="6954dca2-bc62-4fad-abfd-a8121a08464f" providerId="ADAL" clId="{8D94AA22-0B0F-4B3D-B83A-CA614D06DA9A}" dt="2022-06-25T15:44:45.517" v="2314" actId="700"/>
          <ac:spMkLst>
            <pc:docMk/>
            <pc:sldMk cId="857113174" sldId="305"/>
            <ac:spMk id="3" creationId="{1F89D7FD-E3F7-798C-3E79-CD95F1715F48}"/>
          </ac:spMkLst>
        </pc:spChg>
        <pc:spChg chg="del">
          <ac:chgData name="Sarah J. Hulme" userId="6954dca2-bc62-4fad-abfd-a8121a08464f" providerId="ADAL" clId="{8D94AA22-0B0F-4B3D-B83A-CA614D06DA9A}" dt="2022-06-25T15:44:45.517" v="2314" actId="700"/>
          <ac:spMkLst>
            <pc:docMk/>
            <pc:sldMk cId="857113174" sldId="305"/>
            <ac:spMk id="4" creationId="{D6A9354B-B19F-F22A-48C3-0402AD58AC76}"/>
          </ac:spMkLst>
        </pc:spChg>
        <pc:graphicFrameChg chg="add mod">
          <ac:chgData name="Sarah J. Hulme" userId="6954dca2-bc62-4fad-abfd-a8121a08464f" providerId="ADAL" clId="{8D94AA22-0B0F-4B3D-B83A-CA614D06DA9A}" dt="2022-06-25T15:45:32.546" v="2315"/>
          <ac:graphicFrameMkLst>
            <pc:docMk/>
            <pc:sldMk cId="857113174" sldId="305"/>
            <ac:graphicFrameMk id="5" creationId="{B44C3127-699B-08DA-D663-1247B0F30AB2}"/>
          </ac:graphicFrameMkLst>
        </pc:graphicFrameChg>
      </pc:sldChg>
      <pc:sldChg chg="addSp delSp modSp add del mod">
        <pc:chgData name="Sarah J. Hulme" userId="6954dca2-bc62-4fad-abfd-a8121a08464f" providerId="ADAL" clId="{8D94AA22-0B0F-4B3D-B83A-CA614D06DA9A}" dt="2022-06-30T19:16:15.003" v="10015" actId="2696"/>
        <pc:sldMkLst>
          <pc:docMk/>
          <pc:sldMk cId="3977317755" sldId="305"/>
        </pc:sldMkLst>
        <pc:spChg chg="mod">
          <ac:chgData name="Sarah J. Hulme" userId="6954dca2-bc62-4fad-abfd-a8121a08464f" providerId="ADAL" clId="{8D94AA22-0B0F-4B3D-B83A-CA614D06DA9A}" dt="2022-06-25T15:51:49.037" v="2360" actId="20577"/>
          <ac:spMkLst>
            <pc:docMk/>
            <pc:sldMk cId="3977317755" sldId="305"/>
            <ac:spMk id="5" creationId="{0187D9A7-5E57-E641-6779-5AAB48602A5E}"/>
          </ac:spMkLst>
        </pc:spChg>
        <pc:spChg chg="add mod">
          <ac:chgData name="Sarah J. Hulme" userId="6954dca2-bc62-4fad-abfd-a8121a08464f" providerId="ADAL" clId="{8D94AA22-0B0F-4B3D-B83A-CA614D06DA9A}" dt="2022-06-25T16:16:15.931" v="2376" actId="14100"/>
          <ac:spMkLst>
            <pc:docMk/>
            <pc:sldMk cId="3977317755" sldId="305"/>
            <ac:spMk id="7" creationId="{D4CA648F-98F5-FCC9-707D-4F3B84659DBA}"/>
          </ac:spMkLst>
        </pc:spChg>
        <pc:spChg chg="mod">
          <ac:chgData name="Sarah J. Hulme" userId="6954dca2-bc62-4fad-abfd-a8121a08464f" providerId="ADAL" clId="{8D94AA22-0B0F-4B3D-B83A-CA614D06DA9A}" dt="2022-06-25T16:16:06.038" v="2375" actId="14100"/>
          <ac:spMkLst>
            <pc:docMk/>
            <pc:sldMk cId="3977317755" sldId="305"/>
            <ac:spMk id="8" creationId="{81559E4F-B85F-F956-E35C-8088EC8738B4}"/>
          </ac:spMkLst>
        </pc:spChg>
        <pc:spChg chg="mod">
          <ac:chgData name="Sarah J. Hulme" userId="6954dca2-bc62-4fad-abfd-a8121a08464f" providerId="ADAL" clId="{8D94AA22-0B0F-4B3D-B83A-CA614D06DA9A}" dt="2022-06-25T16:16:32.819" v="2378" actId="1076"/>
          <ac:spMkLst>
            <pc:docMk/>
            <pc:sldMk cId="3977317755" sldId="305"/>
            <ac:spMk id="9" creationId="{42796EE8-426B-43E6-9D25-68C4F5841018}"/>
          </ac:spMkLst>
        </pc:spChg>
        <pc:spChg chg="del mod">
          <ac:chgData name="Sarah J. Hulme" userId="6954dca2-bc62-4fad-abfd-a8121a08464f" providerId="ADAL" clId="{8D94AA22-0B0F-4B3D-B83A-CA614D06DA9A}" dt="2022-06-25T15:52:09.899" v="2364" actId="478"/>
          <ac:spMkLst>
            <pc:docMk/>
            <pc:sldMk cId="3977317755" sldId="305"/>
            <ac:spMk id="10" creationId="{B8C930CF-3C23-D4F3-A1FF-54D21F678F61}"/>
          </ac:spMkLst>
        </pc:spChg>
        <pc:spChg chg="mod">
          <ac:chgData name="Sarah J. Hulme" userId="6954dca2-bc62-4fad-abfd-a8121a08464f" providerId="ADAL" clId="{8D94AA22-0B0F-4B3D-B83A-CA614D06DA9A}" dt="2022-06-25T16:16:41.811" v="2380" actId="1076"/>
          <ac:spMkLst>
            <pc:docMk/>
            <pc:sldMk cId="3977317755" sldId="305"/>
            <ac:spMk id="11" creationId="{0DF145F6-DD30-B788-04AF-88B6C11126DA}"/>
          </ac:spMkLst>
        </pc:spChg>
        <pc:spChg chg="add mod">
          <ac:chgData name="Sarah J. Hulme" userId="6954dca2-bc62-4fad-abfd-a8121a08464f" providerId="ADAL" clId="{8D94AA22-0B0F-4B3D-B83A-CA614D06DA9A}" dt="2022-06-25T16:16:39.563" v="2379" actId="14100"/>
          <ac:spMkLst>
            <pc:docMk/>
            <pc:sldMk cId="3977317755" sldId="305"/>
            <ac:spMk id="12" creationId="{A977B23F-E69F-B785-8857-46FE9BF96E05}"/>
          </ac:spMkLst>
        </pc:spChg>
        <pc:spChg chg="add mod">
          <ac:chgData name="Sarah J. Hulme" userId="6954dca2-bc62-4fad-abfd-a8121a08464f" providerId="ADAL" clId="{8D94AA22-0B0F-4B3D-B83A-CA614D06DA9A}" dt="2022-06-25T16:16:59.740" v="2401" actId="14100"/>
          <ac:spMkLst>
            <pc:docMk/>
            <pc:sldMk cId="3977317755" sldId="305"/>
            <ac:spMk id="13" creationId="{376CA5EE-156E-6E01-18EA-2E3D7B09E3CA}"/>
          </ac:spMkLst>
        </pc:spChg>
      </pc:sldChg>
      <pc:sldChg chg="modSp mod">
        <pc:chgData name="Sarah J. Hulme" userId="6954dca2-bc62-4fad-abfd-a8121a08464f" providerId="ADAL" clId="{8D94AA22-0B0F-4B3D-B83A-CA614D06DA9A}" dt="2022-06-30T19:17:22.222" v="10043"/>
        <pc:sldMkLst>
          <pc:docMk/>
          <pc:sldMk cId="4250814978" sldId="305"/>
        </pc:sldMkLst>
        <pc:spChg chg="mod">
          <ac:chgData name="Sarah J. Hulme" userId="6954dca2-bc62-4fad-abfd-a8121a08464f" providerId="ADAL" clId="{8D94AA22-0B0F-4B3D-B83A-CA614D06DA9A}" dt="2022-06-30T19:17:22.222" v="10043"/>
          <ac:spMkLst>
            <pc:docMk/>
            <pc:sldMk cId="4250814978" sldId="305"/>
            <ac:spMk id="5" creationId="{0187D9A7-5E57-E641-6779-5AAB48602A5E}"/>
          </ac:spMkLst>
        </pc:spChg>
      </pc:sldChg>
      <pc:sldChg chg="addSp delSp modSp new mod modClrScheme chgLayout">
        <pc:chgData name="Sarah J. Hulme" userId="6954dca2-bc62-4fad-abfd-a8121a08464f" providerId="ADAL" clId="{8D94AA22-0B0F-4B3D-B83A-CA614D06DA9A}" dt="2022-06-30T19:18:44.862" v="10053" actId="113"/>
        <pc:sldMkLst>
          <pc:docMk/>
          <pc:sldMk cId="2385871797" sldId="306"/>
        </pc:sldMkLst>
        <pc:spChg chg="del mod ord">
          <ac:chgData name="Sarah J. Hulme" userId="6954dca2-bc62-4fad-abfd-a8121a08464f" providerId="ADAL" clId="{8D94AA22-0B0F-4B3D-B83A-CA614D06DA9A}" dt="2022-06-25T22:38:09.268" v="2403" actId="700"/>
          <ac:spMkLst>
            <pc:docMk/>
            <pc:sldMk cId="2385871797" sldId="306"/>
            <ac:spMk id="2" creationId="{78FD60EA-81B7-B42C-B89E-05B428197228}"/>
          </ac:spMkLst>
        </pc:spChg>
        <pc:spChg chg="add mod ord">
          <ac:chgData name="Sarah J. Hulme" userId="6954dca2-bc62-4fad-abfd-a8121a08464f" providerId="ADAL" clId="{8D94AA22-0B0F-4B3D-B83A-CA614D06DA9A}" dt="2022-06-25T22:43:11.090" v="2544" actId="20577"/>
          <ac:spMkLst>
            <pc:docMk/>
            <pc:sldMk cId="2385871797" sldId="306"/>
            <ac:spMk id="3" creationId="{D420C131-DF9B-824D-A7A6-98AF6CD9C300}"/>
          </ac:spMkLst>
        </pc:spChg>
        <pc:spChg chg="add mod ord">
          <ac:chgData name="Sarah J. Hulme" userId="6954dca2-bc62-4fad-abfd-a8121a08464f" providerId="ADAL" clId="{8D94AA22-0B0F-4B3D-B83A-CA614D06DA9A}" dt="2022-06-30T19:18:27.159" v="10051" actId="27636"/>
          <ac:spMkLst>
            <pc:docMk/>
            <pc:sldMk cId="2385871797" sldId="306"/>
            <ac:spMk id="4" creationId="{5D320D10-FC5C-606C-174B-BD73CAD60D84}"/>
          </ac:spMkLst>
        </pc:spChg>
        <pc:spChg chg="add mod ord">
          <ac:chgData name="Sarah J. Hulme" userId="6954dca2-bc62-4fad-abfd-a8121a08464f" providerId="ADAL" clId="{8D94AA22-0B0F-4B3D-B83A-CA614D06DA9A}" dt="2022-06-30T19:18:33.079" v="10052" actId="113"/>
          <ac:spMkLst>
            <pc:docMk/>
            <pc:sldMk cId="2385871797" sldId="306"/>
            <ac:spMk id="5" creationId="{34442D8F-911F-F255-C659-5779D8FDFA48}"/>
          </ac:spMkLst>
        </pc:spChg>
        <pc:spChg chg="add mod">
          <ac:chgData name="Sarah J. Hulme" userId="6954dca2-bc62-4fad-abfd-a8121a08464f" providerId="ADAL" clId="{8D94AA22-0B0F-4B3D-B83A-CA614D06DA9A}" dt="2022-06-30T19:18:44.862" v="10053" actId="113"/>
          <ac:spMkLst>
            <pc:docMk/>
            <pc:sldMk cId="2385871797" sldId="306"/>
            <ac:spMk id="10" creationId="{1301F032-35C8-4EAB-A71E-94E14AD3CE37}"/>
          </ac:spMkLst>
        </pc:spChg>
        <pc:spChg chg="add mod">
          <ac:chgData name="Sarah J. Hulme" userId="6954dca2-bc62-4fad-abfd-a8121a08464f" providerId="ADAL" clId="{8D94AA22-0B0F-4B3D-B83A-CA614D06DA9A}" dt="2022-06-30T19:17:57.901" v="10046" actId="6549"/>
          <ac:spMkLst>
            <pc:docMk/>
            <pc:sldMk cId="2385871797" sldId="306"/>
            <ac:spMk id="12" creationId="{7F2A48B7-69AB-CD56-C563-58509BE15105}"/>
          </ac:spMkLst>
        </pc:spChg>
        <pc:graphicFrameChg chg="add del mod">
          <ac:chgData name="Sarah J. Hulme" userId="6954dca2-bc62-4fad-abfd-a8121a08464f" providerId="ADAL" clId="{8D94AA22-0B0F-4B3D-B83A-CA614D06DA9A}" dt="2022-06-25T22:38:16.537" v="2405"/>
          <ac:graphicFrameMkLst>
            <pc:docMk/>
            <pc:sldMk cId="2385871797" sldId="306"/>
            <ac:graphicFrameMk id="6" creationId="{FF64CBDA-59F4-04D4-E805-A177DA281B86}"/>
          </ac:graphicFrameMkLst>
        </pc:graphicFrameChg>
        <pc:graphicFrameChg chg="add del mod">
          <ac:chgData name="Sarah J. Hulme" userId="6954dca2-bc62-4fad-abfd-a8121a08464f" providerId="ADAL" clId="{8D94AA22-0B0F-4B3D-B83A-CA614D06DA9A}" dt="2022-06-25T22:38:24.209" v="2407"/>
          <ac:graphicFrameMkLst>
            <pc:docMk/>
            <pc:sldMk cId="2385871797" sldId="306"/>
            <ac:graphicFrameMk id="7" creationId="{68CFA0A8-D5FD-1AFF-2042-3B89955F1447}"/>
          </ac:graphicFrameMkLst>
        </pc:graphicFrameChg>
        <pc:graphicFrameChg chg="add del mod">
          <ac:chgData name="Sarah J. Hulme" userId="6954dca2-bc62-4fad-abfd-a8121a08464f" providerId="ADAL" clId="{8D94AA22-0B0F-4B3D-B83A-CA614D06DA9A}" dt="2022-06-25T22:38:51.388" v="2409"/>
          <ac:graphicFrameMkLst>
            <pc:docMk/>
            <pc:sldMk cId="2385871797" sldId="306"/>
            <ac:graphicFrameMk id="8" creationId="{4401D12E-5BFA-BE68-309F-1E52431CD7CB}"/>
          </ac:graphicFrameMkLst>
        </pc:graphicFrameChg>
        <pc:graphicFrameChg chg="add del mod">
          <ac:chgData name="Sarah J. Hulme" userId="6954dca2-bc62-4fad-abfd-a8121a08464f" providerId="ADAL" clId="{8D94AA22-0B0F-4B3D-B83A-CA614D06DA9A}" dt="2022-06-25T22:40:13.090" v="2414" actId="478"/>
          <ac:graphicFrameMkLst>
            <pc:docMk/>
            <pc:sldMk cId="2385871797" sldId="306"/>
            <ac:graphicFrameMk id="9" creationId="{CD0CEB98-BA64-089B-E406-CD19642A7242}"/>
          </ac:graphicFrameMkLst>
        </pc:graphicFrameChg>
        <pc:graphicFrameChg chg="add del mod">
          <ac:chgData name="Sarah J. Hulme" userId="6954dca2-bc62-4fad-abfd-a8121a08464f" providerId="ADAL" clId="{8D94AA22-0B0F-4B3D-B83A-CA614D06DA9A}" dt="2022-06-25T22:44:41.624" v="2593" actId="478"/>
          <ac:graphicFrameMkLst>
            <pc:docMk/>
            <pc:sldMk cId="2385871797" sldId="306"/>
            <ac:graphicFrameMk id="11" creationId="{54ACC0F2-6177-8BEC-757E-FCDDA1464A4D}"/>
          </ac:graphicFrameMkLst>
        </pc:graphicFrameChg>
      </pc:sldChg>
      <pc:sldChg chg="addSp delSp modSp new mod">
        <pc:chgData name="Sarah J. Hulme" userId="6954dca2-bc62-4fad-abfd-a8121a08464f" providerId="ADAL" clId="{8D94AA22-0B0F-4B3D-B83A-CA614D06DA9A}" dt="2022-06-30T22:07:25.956" v="11299" actId="20577"/>
        <pc:sldMkLst>
          <pc:docMk/>
          <pc:sldMk cId="2240093293" sldId="307"/>
        </pc:sldMkLst>
        <pc:spChg chg="mod">
          <ac:chgData name="Sarah J. Hulme" userId="6954dca2-bc62-4fad-abfd-a8121a08464f" providerId="ADAL" clId="{8D94AA22-0B0F-4B3D-B83A-CA614D06DA9A}" dt="2022-06-25T23:33:38.679" v="2751" actId="20577"/>
          <ac:spMkLst>
            <pc:docMk/>
            <pc:sldMk cId="2240093293" sldId="307"/>
            <ac:spMk id="2" creationId="{FE9D7D91-0F54-1695-21AD-C6F6CA61F3CC}"/>
          </ac:spMkLst>
        </pc:spChg>
        <pc:spChg chg="mod">
          <ac:chgData name="Sarah J. Hulme" userId="6954dca2-bc62-4fad-abfd-a8121a08464f" providerId="ADAL" clId="{8D94AA22-0B0F-4B3D-B83A-CA614D06DA9A}" dt="2022-06-30T22:07:25.956" v="11299" actId="20577"/>
          <ac:spMkLst>
            <pc:docMk/>
            <pc:sldMk cId="2240093293" sldId="307"/>
            <ac:spMk id="3" creationId="{49E759B8-6045-C6B7-784E-B82456D7CEFD}"/>
          </ac:spMkLst>
        </pc:spChg>
        <pc:spChg chg="del mod">
          <ac:chgData name="Sarah J. Hulme" userId="6954dca2-bc62-4fad-abfd-a8121a08464f" providerId="ADAL" clId="{8D94AA22-0B0F-4B3D-B83A-CA614D06DA9A}" dt="2022-06-26T20:46:37.270" v="5362" actId="478"/>
          <ac:spMkLst>
            <pc:docMk/>
            <pc:sldMk cId="2240093293" sldId="307"/>
            <ac:spMk id="4" creationId="{E85CDF1C-E5CC-B514-5DA9-62E8AD32280D}"/>
          </ac:spMkLst>
        </pc:spChg>
        <pc:picChg chg="add mod">
          <ac:chgData name="Sarah J. Hulme" userId="6954dca2-bc62-4fad-abfd-a8121a08464f" providerId="ADAL" clId="{8D94AA22-0B0F-4B3D-B83A-CA614D06DA9A}" dt="2022-06-26T20:46:42.776" v="5364" actId="14100"/>
          <ac:picMkLst>
            <pc:docMk/>
            <pc:sldMk cId="2240093293" sldId="307"/>
            <ac:picMk id="5" creationId="{5F1E9799-DC88-A36B-0123-10DF4796E518}"/>
          </ac:picMkLst>
        </pc:picChg>
      </pc:sldChg>
      <pc:sldChg chg="addSp delSp modSp new mod">
        <pc:chgData name="Sarah J. Hulme" userId="6954dca2-bc62-4fad-abfd-a8121a08464f" providerId="ADAL" clId="{8D94AA22-0B0F-4B3D-B83A-CA614D06DA9A}" dt="2022-06-30T21:55:47.754" v="11177" actId="20577"/>
        <pc:sldMkLst>
          <pc:docMk/>
          <pc:sldMk cId="587525483" sldId="308"/>
        </pc:sldMkLst>
        <pc:spChg chg="mod">
          <ac:chgData name="Sarah J. Hulme" userId="6954dca2-bc62-4fad-abfd-a8121a08464f" providerId="ADAL" clId="{8D94AA22-0B0F-4B3D-B83A-CA614D06DA9A}" dt="2022-06-25T23:36:40.555" v="2785" actId="20577"/>
          <ac:spMkLst>
            <pc:docMk/>
            <pc:sldMk cId="587525483" sldId="308"/>
            <ac:spMk id="2" creationId="{A15BCBFF-7EEB-458A-8CAB-19FC1CA3B3D6}"/>
          </ac:spMkLst>
        </pc:spChg>
        <pc:spChg chg="mod">
          <ac:chgData name="Sarah J. Hulme" userId="6954dca2-bc62-4fad-abfd-a8121a08464f" providerId="ADAL" clId="{8D94AA22-0B0F-4B3D-B83A-CA614D06DA9A}" dt="2022-06-30T21:55:47.754" v="11177" actId="20577"/>
          <ac:spMkLst>
            <pc:docMk/>
            <pc:sldMk cId="587525483" sldId="308"/>
            <ac:spMk id="3" creationId="{00935010-3615-69E6-0EFA-3165F1F142E6}"/>
          </ac:spMkLst>
        </pc:spChg>
        <pc:spChg chg="del mod">
          <ac:chgData name="Sarah J. Hulme" userId="6954dca2-bc62-4fad-abfd-a8121a08464f" providerId="ADAL" clId="{8D94AA22-0B0F-4B3D-B83A-CA614D06DA9A}" dt="2022-06-25T23:56:27.821" v="3056" actId="478"/>
          <ac:spMkLst>
            <pc:docMk/>
            <pc:sldMk cId="587525483" sldId="308"/>
            <ac:spMk id="4" creationId="{04F94BC5-DB31-A0CC-87BB-03F4CBC145CA}"/>
          </ac:spMkLst>
        </pc:spChg>
        <pc:spChg chg="add del mod">
          <ac:chgData name="Sarah J. Hulme" userId="6954dca2-bc62-4fad-abfd-a8121a08464f" providerId="ADAL" clId="{8D94AA22-0B0F-4B3D-B83A-CA614D06DA9A}" dt="2022-06-25T23:56:30.203" v="3057" actId="478"/>
          <ac:spMkLst>
            <pc:docMk/>
            <pc:sldMk cId="587525483" sldId="308"/>
            <ac:spMk id="6" creationId="{490AE8C3-7737-F22A-214A-8A2CE27342E6}"/>
          </ac:spMkLst>
        </pc:spChg>
        <pc:spChg chg="add mod">
          <ac:chgData name="Sarah J. Hulme" userId="6954dca2-bc62-4fad-abfd-a8121a08464f" providerId="ADAL" clId="{8D94AA22-0B0F-4B3D-B83A-CA614D06DA9A}" dt="2022-06-25T23:57:26.298" v="3113" actId="6549"/>
          <ac:spMkLst>
            <pc:docMk/>
            <pc:sldMk cId="587525483" sldId="308"/>
            <ac:spMk id="7" creationId="{A11F2A89-E12C-6EF8-DD5A-D326FE666D0B}"/>
          </ac:spMkLst>
        </pc:spChg>
      </pc:sldChg>
      <pc:sldChg chg="modSp add mod">
        <pc:chgData name="Sarah J. Hulme" userId="6954dca2-bc62-4fad-abfd-a8121a08464f" providerId="ADAL" clId="{8D94AA22-0B0F-4B3D-B83A-CA614D06DA9A}" dt="2022-06-30T22:07:58.981" v="11307" actId="1076"/>
        <pc:sldMkLst>
          <pc:docMk/>
          <pc:sldMk cId="1634973136" sldId="309"/>
        </pc:sldMkLst>
        <pc:spChg chg="mod">
          <ac:chgData name="Sarah J. Hulme" userId="6954dca2-bc62-4fad-abfd-a8121a08464f" providerId="ADAL" clId="{8D94AA22-0B0F-4B3D-B83A-CA614D06DA9A}" dt="2022-06-26T00:05:33.190" v="3136" actId="20577"/>
          <ac:spMkLst>
            <pc:docMk/>
            <pc:sldMk cId="1634973136" sldId="309"/>
            <ac:spMk id="2" creationId="{FE9D7D91-0F54-1695-21AD-C6F6CA61F3CC}"/>
          </ac:spMkLst>
        </pc:spChg>
        <pc:spChg chg="mod">
          <ac:chgData name="Sarah J. Hulme" userId="6954dca2-bc62-4fad-abfd-a8121a08464f" providerId="ADAL" clId="{8D94AA22-0B0F-4B3D-B83A-CA614D06DA9A}" dt="2022-06-30T22:07:46.432" v="11303" actId="2711"/>
          <ac:spMkLst>
            <pc:docMk/>
            <pc:sldMk cId="1634973136" sldId="309"/>
            <ac:spMk id="3" creationId="{49E759B8-6045-C6B7-784E-B82456D7CEFD}"/>
          </ac:spMkLst>
        </pc:spChg>
        <pc:spChg chg="mod">
          <ac:chgData name="Sarah J. Hulme" userId="6954dca2-bc62-4fad-abfd-a8121a08464f" providerId="ADAL" clId="{8D94AA22-0B0F-4B3D-B83A-CA614D06DA9A}" dt="2022-06-30T22:07:58.981" v="11307" actId="1076"/>
          <ac:spMkLst>
            <pc:docMk/>
            <pc:sldMk cId="1634973136" sldId="309"/>
            <ac:spMk id="4" creationId="{E85CDF1C-E5CC-B514-5DA9-62E8AD32280D}"/>
          </ac:spMkLst>
        </pc:spChg>
      </pc:sldChg>
      <pc:sldChg chg="addSp delSp modSp new mod modClrScheme chgLayout">
        <pc:chgData name="Sarah J. Hulme" userId="6954dca2-bc62-4fad-abfd-a8121a08464f" providerId="ADAL" clId="{8D94AA22-0B0F-4B3D-B83A-CA614D06DA9A}" dt="2022-06-26T15:29:16.473" v="3996" actId="20577"/>
        <pc:sldMkLst>
          <pc:docMk/>
          <pc:sldMk cId="154037147" sldId="310"/>
        </pc:sldMkLst>
        <pc:spChg chg="del mod ord">
          <ac:chgData name="Sarah J. Hulme" userId="6954dca2-bc62-4fad-abfd-a8121a08464f" providerId="ADAL" clId="{8D94AA22-0B0F-4B3D-B83A-CA614D06DA9A}" dt="2022-06-26T00:11:31.027" v="3433" actId="700"/>
          <ac:spMkLst>
            <pc:docMk/>
            <pc:sldMk cId="154037147" sldId="310"/>
            <ac:spMk id="2" creationId="{EE21F79B-7F70-F69C-CC6B-573EDA2948A0}"/>
          </ac:spMkLst>
        </pc:spChg>
        <pc:spChg chg="del">
          <ac:chgData name="Sarah J. Hulme" userId="6954dca2-bc62-4fad-abfd-a8121a08464f" providerId="ADAL" clId="{8D94AA22-0B0F-4B3D-B83A-CA614D06DA9A}" dt="2022-06-26T00:11:31.027" v="3433" actId="700"/>
          <ac:spMkLst>
            <pc:docMk/>
            <pc:sldMk cId="154037147" sldId="310"/>
            <ac:spMk id="3" creationId="{3B607842-CBE9-5E2A-6D9D-A72DC2E0DB1E}"/>
          </ac:spMkLst>
        </pc:spChg>
        <pc:spChg chg="del">
          <ac:chgData name="Sarah J. Hulme" userId="6954dca2-bc62-4fad-abfd-a8121a08464f" providerId="ADAL" clId="{8D94AA22-0B0F-4B3D-B83A-CA614D06DA9A}" dt="2022-06-26T00:11:31.027" v="3433" actId="700"/>
          <ac:spMkLst>
            <pc:docMk/>
            <pc:sldMk cId="154037147" sldId="310"/>
            <ac:spMk id="4" creationId="{745DA175-0E8C-FF31-9114-FCE2A0514FD9}"/>
          </ac:spMkLst>
        </pc:spChg>
        <pc:spChg chg="add mod ord">
          <ac:chgData name="Sarah J. Hulme" userId="6954dca2-bc62-4fad-abfd-a8121a08464f" providerId="ADAL" clId="{8D94AA22-0B0F-4B3D-B83A-CA614D06DA9A}" dt="2022-06-26T00:13:57.241" v="3460"/>
          <ac:spMkLst>
            <pc:docMk/>
            <pc:sldMk cId="154037147" sldId="310"/>
            <ac:spMk id="5" creationId="{70AB6050-85ED-0799-0810-DFA51C5FEC73}"/>
          </ac:spMkLst>
        </pc:spChg>
        <pc:spChg chg="add mod">
          <ac:chgData name="Sarah J. Hulme" userId="6954dca2-bc62-4fad-abfd-a8121a08464f" providerId="ADAL" clId="{8D94AA22-0B0F-4B3D-B83A-CA614D06DA9A}" dt="2022-06-26T15:29:16.473" v="3996" actId="20577"/>
          <ac:spMkLst>
            <pc:docMk/>
            <pc:sldMk cId="154037147" sldId="310"/>
            <ac:spMk id="12" creationId="{863497E6-DC1E-4D38-68B6-8B8F59005E69}"/>
          </ac:spMkLst>
        </pc:spChg>
        <pc:picChg chg="add mod">
          <ac:chgData name="Sarah J. Hulme" userId="6954dca2-bc62-4fad-abfd-a8121a08464f" providerId="ADAL" clId="{8D94AA22-0B0F-4B3D-B83A-CA614D06DA9A}" dt="2022-06-26T00:12:53.490" v="3449" actId="1076"/>
          <ac:picMkLst>
            <pc:docMk/>
            <pc:sldMk cId="154037147" sldId="310"/>
            <ac:picMk id="7" creationId="{90B22DF5-645C-3F60-5C2F-C2A220662702}"/>
          </ac:picMkLst>
        </pc:picChg>
        <pc:picChg chg="add del mod">
          <ac:chgData name="Sarah J. Hulme" userId="6954dca2-bc62-4fad-abfd-a8121a08464f" providerId="ADAL" clId="{8D94AA22-0B0F-4B3D-B83A-CA614D06DA9A}" dt="2022-06-26T00:12:42.536" v="3446" actId="21"/>
          <ac:picMkLst>
            <pc:docMk/>
            <pc:sldMk cId="154037147" sldId="310"/>
            <ac:picMk id="9" creationId="{BE3C8492-E4DE-FF59-5A43-F415B8B3CF6C}"/>
          </ac:picMkLst>
        </pc:picChg>
        <pc:picChg chg="add del mod">
          <ac:chgData name="Sarah J. Hulme" userId="6954dca2-bc62-4fad-abfd-a8121a08464f" providerId="ADAL" clId="{8D94AA22-0B0F-4B3D-B83A-CA614D06DA9A}" dt="2022-06-26T00:12:35.939" v="3444" actId="21"/>
          <ac:picMkLst>
            <pc:docMk/>
            <pc:sldMk cId="154037147" sldId="310"/>
            <ac:picMk id="11" creationId="{D08B8817-F596-26E9-D37D-1E6F0BDDD50C}"/>
          </ac:picMkLst>
        </pc:picChg>
      </pc:sldChg>
      <pc:sldChg chg="addSp modSp new mod">
        <pc:chgData name="Sarah J. Hulme" userId="6954dca2-bc62-4fad-abfd-a8121a08464f" providerId="ADAL" clId="{8D94AA22-0B0F-4B3D-B83A-CA614D06DA9A}" dt="2022-06-26T15:30:06.014" v="4040" actId="20577"/>
        <pc:sldMkLst>
          <pc:docMk/>
          <pc:sldMk cId="1678687616" sldId="311"/>
        </pc:sldMkLst>
        <pc:spChg chg="mod">
          <ac:chgData name="Sarah J. Hulme" userId="6954dca2-bc62-4fad-abfd-a8121a08464f" providerId="ADAL" clId="{8D94AA22-0B0F-4B3D-B83A-CA614D06DA9A}" dt="2022-06-26T00:13:59.163" v="3461"/>
          <ac:spMkLst>
            <pc:docMk/>
            <pc:sldMk cId="1678687616" sldId="311"/>
            <ac:spMk id="2" creationId="{E77FF4E3-D629-9E15-E088-1BE56D040D0F}"/>
          </ac:spMkLst>
        </pc:spChg>
        <pc:spChg chg="add mod">
          <ac:chgData name="Sarah J. Hulme" userId="6954dca2-bc62-4fad-abfd-a8121a08464f" providerId="ADAL" clId="{8D94AA22-0B0F-4B3D-B83A-CA614D06DA9A}" dt="2022-06-26T15:30:06.014" v="4040" actId="20577"/>
          <ac:spMkLst>
            <pc:docMk/>
            <pc:sldMk cId="1678687616" sldId="311"/>
            <ac:spMk id="4" creationId="{0A682B32-621F-96B7-FD6E-020DB912FA07}"/>
          </ac:spMkLst>
        </pc:spChg>
        <pc:picChg chg="add mod">
          <ac:chgData name="Sarah J. Hulme" userId="6954dca2-bc62-4fad-abfd-a8121a08464f" providerId="ADAL" clId="{8D94AA22-0B0F-4B3D-B83A-CA614D06DA9A}" dt="2022-06-26T00:14:15.090" v="3464" actId="1076"/>
          <ac:picMkLst>
            <pc:docMk/>
            <pc:sldMk cId="1678687616" sldId="311"/>
            <ac:picMk id="3" creationId="{0CE72AC1-2F4C-9ADA-1B4C-E27E0FC5D72B}"/>
          </ac:picMkLst>
        </pc:picChg>
      </pc:sldChg>
      <pc:sldChg chg="addSp modSp new mod">
        <pc:chgData name="Sarah J. Hulme" userId="6954dca2-bc62-4fad-abfd-a8121a08464f" providerId="ADAL" clId="{8D94AA22-0B0F-4B3D-B83A-CA614D06DA9A}" dt="2022-06-26T15:30:29.382" v="4066" actId="20577"/>
        <pc:sldMkLst>
          <pc:docMk/>
          <pc:sldMk cId="2869596218" sldId="312"/>
        </pc:sldMkLst>
        <pc:spChg chg="mod">
          <ac:chgData name="Sarah J. Hulme" userId="6954dca2-bc62-4fad-abfd-a8121a08464f" providerId="ADAL" clId="{8D94AA22-0B0F-4B3D-B83A-CA614D06DA9A}" dt="2022-06-26T00:14:07.399" v="3462"/>
          <ac:spMkLst>
            <pc:docMk/>
            <pc:sldMk cId="2869596218" sldId="312"/>
            <ac:spMk id="2" creationId="{D00D4C58-75CA-7A3F-761E-AE9F12B0321C}"/>
          </ac:spMkLst>
        </pc:spChg>
        <pc:spChg chg="add mod">
          <ac:chgData name="Sarah J. Hulme" userId="6954dca2-bc62-4fad-abfd-a8121a08464f" providerId="ADAL" clId="{8D94AA22-0B0F-4B3D-B83A-CA614D06DA9A}" dt="2022-06-26T15:30:29.382" v="4066" actId="20577"/>
          <ac:spMkLst>
            <pc:docMk/>
            <pc:sldMk cId="2869596218" sldId="312"/>
            <ac:spMk id="4" creationId="{BE6A0BB7-BAEC-077F-CBF1-818948674C3F}"/>
          </ac:spMkLst>
        </pc:spChg>
        <pc:picChg chg="add mod">
          <ac:chgData name="Sarah J. Hulme" userId="6954dca2-bc62-4fad-abfd-a8121a08464f" providerId="ADAL" clId="{8D94AA22-0B0F-4B3D-B83A-CA614D06DA9A}" dt="2022-06-26T00:17:29.458" v="3637" actId="1076"/>
          <ac:picMkLst>
            <pc:docMk/>
            <pc:sldMk cId="2869596218" sldId="312"/>
            <ac:picMk id="3" creationId="{AC517217-F8D8-C7F1-4BCC-0122A4760C97}"/>
          </ac:picMkLst>
        </pc:picChg>
      </pc:sldChg>
      <pc:sldChg chg="addSp delSp modSp new del mod modClrScheme chgLayout">
        <pc:chgData name="Sarah J. Hulme" userId="6954dca2-bc62-4fad-abfd-a8121a08464f" providerId="ADAL" clId="{8D94AA22-0B0F-4B3D-B83A-CA614D06DA9A}" dt="2022-06-26T20:47:19.565" v="5368" actId="2696"/>
        <pc:sldMkLst>
          <pc:docMk/>
          <pc:sldMk cId="2184715981" sldId="313"/>
        </pc:sldMkLst>
        <pc:spChg chg="del mod ord">
          <ac:chgData name="Sarah J. Hulme" userId="6954dca2-bc62-4fad-abfd-a8121a08464f" providerId="ADAL" clId="{8D94AA22-0B0F-4B3D-B83A-CA614D06DA9A}" dt="2022-06-26T15:33:49.991" v="4190" actId="700"/>
          <ac:spMkLst>
            <pc:docMk/>
            <pc:sldMk cId="2184715981" sldId="313"/>
            <ac:spMk id="2" creationId="{07D4602B-77A4-F8FA-E583-7A85A663E548}"/>
          </ac:spMkLst>
        </pc:spChg>
        <pc:spChg chg="add mod ord">
          <ac:chgData name="Sarah J. Hulme" userId="6954dca2-bc62-4fad-abfd-a8121a08464f" providerId="ADAL" clId="{8D94AA22-0B0F-4B3D-B83A-CA614D06DA9A}" dt="2022-06-26T16:16:58.136" v="4400" actId="6549"/>
          <ac:spMkLst>
            <pc:docMk/>
            <pc:sldMk cId="2184715981" sldId="313"/>
            <ac:spMk id="3" creationId="{7525E2EC-2F49-A373-F74D-DBE3248A54C8}"/>
          </ac:spMkLst>
        </pc:spChg>
        <pc:spChg chg="add mod ord">
          <ac:chgData name="Sarah J. Hulme" userId="6954dca2-bc62-4fad-abfd-a8121a08464f" providerId="ADAL" clId="{8D94AA22-0B0F-4B3D-B83A-CA614D06DA9A}" dt="2022-06-26T16:39:08.243" v="4731" actId="20577"/>
          <ac:spMkLst>
            <pc:docMk/>
            <pc:sldMk cId="2184715981" sldId="313"/>
            <ac:spMk id="4" creationId="{E3E4DF6B-24D2-DA7A-B06B-EA4DDB45ED50}"/>
          </ac:spMkLst>
        </pc:spChg>
        <pc:spChg chg="add mod ord">
          <ac:chgData name="Sarah J. Hulme" userId="6954dca2-bc62-4fad-abfd-a8121a08464f" providerId="ADAL" clId="{8D94AA22-0B0F-4B3D-B83A-CA614D06DA9A}" dt="2022-06-26T16:23:08.688" v="4528" actId="6549"/>
          <ac:spMkLst>
            <pc:docMk/>
            <pc:sldMk cId="2184715981" sldId="313"/>
            <ac:spMk id="5" creationId="{A2CE66CD-CEAE-71E1-5BB7-DAF81DA9CC66}"/>
          </ac:spMkLst>
        </pc:spChg>
      </pc:sldChg>
      <pc:sldChg chg="addSp delSp modSp add del mod">
        <pc:chgData name="Sarah J. Hulme" userId="6954dca2-bc62-4fad-abfd-a8121a08464f" providerId="ADAL" clId="{8D94AA22-0B0F-4B3D-B83A-CA614D06DA9A}" dt="2022-06-26T20:47:19.565" v="5368" actId="2696"/>
        <pc:sldMkLst>
          <pc:docMk/>
          <pc:sldMk cId="1473070445" sldId="314"/>
        </pc:sldMkLst>
        <pc:spChg chg="mod">
          <ac:chgData name="Sarah J. Hulme" userId="6954dca2-bc62-4fad-abfd-a8121a08464f" providerId="ADAL" clId="{8D94AA22-0B0F-4B3D-B83A-CA614D06DA9A}" dt="2022-06-26T16:16:54.635" v="4399" actId="20577"/>
          <ac:spMkLst>
            <pc:docMk/>
            <pc:sldMk cId="1473070445" sldId="314"/>
            <ac:spMk id="3" creationId="{7525E2EC-2F49-A373-F74D-DBE3248A54C8}"/>
          </ac:spMkLst>
        </pc:spChg>
        <pc:spChg chg="del">
          <ac:chgData name="Sarah J. Hulme" userId="6954dca2-bc62-4fad-abfd-a8121a08464f" providerId="ADAL" clId="{8D94AA22-0B0F-4B3D-B83A-CA614D06DA9A}" dt="2022-06-26T16:16:11.661" v="4383" actId="478"/>
          <ac:spMkLst>
            <pc:docMk/>
            <pc:sldMk cId="1473070445" sldId="314"/>
            <ac:spMk id="4" creationId="{E3E4DF6B-24D2-DA7A-B06B-EA4DDB45ED50}"/>
          </ac:spMkLst>
        </pc:spChg>
        <pc:spChg chg="mod">
          <ac:chgData name="Sarah J. Hulme" userId="6954dca2-bc62-4fad-abfd-a8121a08464f" providerId="ADAL" clId="{8D94AA22-0B0F-4B3D-B83A-CA614D06DA9A}" dt="2022-06-26T16:28:46.163" v="4637" actId="6549"/>
          <ac:spMkLst>
            <pc:docMk/>
            <pc:sldMk cId="1473070445" sldId="314"/>
            <ac:spMk id="5" creationId="{A2CE66CD-CEAE-71E1-5BB7-DAF81DA9CC66}"/>
          </ac:spMkLst>
        </pc:spChg>
        <pc:spChg chg="add del mod">
          <ac:chgData name="Sarah J. Hulme" userId="6954dca2-bc62-4fad-abfd-a8121a08464f" providerId="ADAL" clId="{8D94AA22-0B0F-4B3D-B83A-CA614D06DA9A}" dt="2022-06-26T16:26:05.985" v="4569" actId="478"/>
          <ac:spMkLst>
            <pc:docMk/>
            <pc:sldMk cId="1473070445" sldId="314"/>
            <ac:spMk id="6" creationId="{5245E877-6E87-0788-EA0F-93C572F810EB}"/>
          </ac:spMkLst>
        </pc:spChg>
        <pc:spChg chg="add del mod">
          <ac:chgData name="Sarah J. Hulme" userId="6954dca2-bc62-4fad-abfd-a8121a08464f" providerId="ADAL" clId="{8D94AA22-0B0F-4B3D-B83A-CA614D06DA9A}" dt="2022-06-26T16:26:14.847" v="4572" actId="478"/>
          <ac:spMkLst>
            <pc:docMk/>
            <pc:sldMk cId="1473070445" sldId="314"/>
            <ac:spMk id="8" creationId="{1E2E317B-9C38-D958-741A-4F6B3AEDB9BE}"/>
          </ac:spMkLst>
        </pc:spChg>
      </pc:sldChg>
      <pc:sldChg chg="modSp mod">
        <pc:chgData name="Sarah J. Hulme" userId="6954dca2-bc62-4fad-abfd-a8121a08464f" providerId="ADAL" clId="{8D94AA22-0B0F-4B3D-B83A-CA614D06DA9A}" dt="2022-06-30T21:27:50.502" v="10358" actId="1076"/>
        <pc:sldMkLst>
          <pc:docMk/>
          <pc:sldMk cId="3494900181" sldId="314"/>
        </pc:sldMkLst>
        <pc:spChg chg="mod">
          <ac:chgData name="Sarah J. Hulme" userId="6954dca2-bc62-4fad-abfd-a8121a08464f" providerId="ADAL" clId="{8D94AA22-0B0F-4B3D-B83A-CA614D06DA9A}" dt="2022-06-30T21:27:50.502" v="10358" actId="1076"/>
          <ac:spMkLst>
            <pc:docMk/>
            <pc:sldMk cId="3494900181" sldId="314"/>
            <ac:spMk id="5" creationId="{A2CE66CD-CEAE-71E1-5BB7-DAF81DA9CC66}"/>
          </ac:spMkLst>
        </pc:spChg>
      </pc:sldChg>
      <pc:sldChg chg="modSp mod">
        <pc:chgData name="Sarah J. Hulme" userId="6954dca2-bc62-4fad-abfd-a8121a08464f" providerId="ADAL" clId="{8D94AA22-0B0F-4B3D-B83A-CA614D06DA9A}" dt="2022-06-30T22:11:44.990" v="11499" actId="313"/>
        <pc:sldMkLst>
          <pc:docMk/>
          <pc:sldMk cId="1372801654" sldId="315"/>
        </pc:sldMkLst>
        <pc:spChg chg="mod">
          <ac:chgData name="Sarah J. Hulme" userId="6954dca2-bc62-4fad-abfd-a8121a08464f" providerId="ADAL" clId="{8D94AA22-0B0F-4B3D-B83A-CA614D06DA9A}" dt="2022-06-30T22:11:44.990" v="11499" actId="313"/>
          <ac:spMkLst>
            <pc:docMk/>
            <pc:sldMk cId="1372801654" sldId="315"/>
            <ac:spMk id="6" creationId="{5245E877-6E87-0788-EA0F-93C572F810EB}"/>
          </ac:spMkLst>
        </pc:spChg>
      </pc:sldChg>
      <pc:sldChg chg="addSp delSp modSp add del mod">
        <pc:chgData name="Sarah J. Hulme" userId="6954dca2-bc62-4fad-abfd-a8121a08464f" providerId="ADAL" clId="{8D94AA22-0B0F-4B3D-B83A-CA614D06DA9A}" dt="2022-06-26T20:47:19.565" v="5368" actId="2696"/>
        <pc:sldMkLst>
          <pc:docMk/>
          <pc:sldMk cId="1678250647" sldId="315"/>
        </pc:sldMkLst>
        <pc:spChg chg="add del mod">
          <ac:chgData name="Sarah J. Hulme" userId="6954dca2-bc62-4fad-abfd-a8121a08464f" providerId="ADAL" clId="{8D94AA22-0B0F-4B3D-B83A-CA614D06DA9A}" dt="2022-06-26T16:31:14.658" v="4639" actId="478"/>
          <ac:spMkLst>
            <pc:docMk/>
            <pc:sldMk cId="1678250647" sldId="315"/>
            <ac:spMk id="4" creationId="{DEB778C7-5E7A-28F2-A735-9D7245FC350B}"/>
          </ac:spMkLst>
        </pc:spChg>
        <pc:spChg chg="del">
          <ac:chgData name="Sarah J. Hulme" userId="6954dca2-bc62-4fad-abfd-a8121a08464f" providerId="ADAL" clId="{8D94AA22-0B0F-4B3D-B83A-CA614D06DA9A}" dt="2022-06-26T16:27:38.337" v="4622" actId="478"/>
          <ac:spMkLst>
            <pc:docMk/>
            <pc:sldMk cId="1678250647" sldId="315"/>
            <ac:spMk id="5" creationId="{A2CE66CD-CEAE-71E1-5BB7-DAF81DA9CC66}"/>
          </ac:spMkLst>
        </pc:spChg>
        <pc:spChg chg="mod">
          <ac:chgData name="Sarah J. Hulme" userId="6954dca2-bc62-4fad-abfd-a8121a08464f" providerId="ADAL" clId="{8D94AA22-0B0F-4B3D-B83A-CA614D06DA9A}" dt="2022-06-26T16:57:17.233" v="4794" actId="404"/>
          <ac:spMkLst>
            <pc:docMk/>
            <pc:sldMk cId="1678250647" sldId="315"/>
            <ac:spMk id="6" creationId="{5245E877-6E87-0788-EA0F-93C572F810EB}"/>
          </ac:spMkLst>
        </pc:spChg>
      </pc:sldChg>
      <pc:sldChg chg="modSp mod">
        <pc:chgData name="Sarah J. Hulme" userId="6954dca2-bc62-4fad-abfd-a8121a08464f" providerId="ADAL" clId="{8D94AA22-0B0F-4B3D-B83A-CA614D06DA9A}" dt="2022-06-30T21:27:59.928" v="10359" actId="1076"/>
        <pc:sldMkLst>
          <pc:docMk/>
          <pc:sldMk cId="3717158008" sldId="316"/>
        </pc:sldMkLst>
        <pc:spChg chg="mod">
          <ac:chgData name="Sarah J. Hulme" userId="6954dca2-bc62-4fad-abfd-a8121a08464f" providerId="ADAL" clId="{8D94AA22-0B0F-4B3D-B83A-CA614D06DA9A}" dt="2022-06-30T21:27:59.928" v="10359" actId="1076"/>
          <ac:spMkLst>
            <pc:docMk/>
            <pc:sldMk cId="3717158008" sldId="316"/>
            <ac:spMk id="5" creationId="{A2CE66CD-CEAE-71E1-5BB7-DAF81DA9CC66}"/>
          </ac:spMkLst>
        </pc:spChg>
      </pc:sldChg>
      <pc:sldChg chg="modSp add del mod">
        <pc:chgData name="Sarah J. Hulme" userId="6954dca2-bc62-4fad-abfd-a8121a08464f" providerId="ADAL" clId="{8D94AA22-0B0F-4B3D-B83A-CA614D06DA9A}" dt="2022-06-26T20:47:19.565" v="5368" actId="2696"/>
        <pc:sldMkLst>
          <pc:docMk/>
          <pc:sldMk cId="3981619267" sldId="316"/>
        </pc:sldMkLst>
        <pc:spChg chg="mod">
          <ac:chgData name="Sarah J. Hulme" userId="6954dca2-bc62-4fad-abfd-a8121a08464f" providerId="ADAL" clId="{8D94AA22-0B0F-4B3D-B83A-CA614D06DA9A}" dt="2022-06-26T16:56:48.615" v="4791" actId="313"/>
          <ac:spMkLst>
            <pc:docMk/>
            <pc:sldMk cId="3981619267" sldId="316"/>
            <ac:spMk id="5" creationId="{A2CE66CD-CEAE-71E1-5BB7-DAF81DA9CC66}"/>
          </ac:spMkLst>
        </pc:spChg>
      </pc:sldChg>
      <pc:sldChg chg="modSp add del mod ord">
        <pc:chgData name="Sarah J. Hulme" userId="6954dca2-bc62-4fad-abfd-a8121a08464f" providerId="ADAL" clId="{8D94AA22-0B0F-4B3D-B83A-CA614D06DA9A}" dt="2022-06-26T20:47:19.565" v="5368" actId="2696"/>
        <pc:sldMkLst>
          <pc:docMk/>
          <pc:sldMk cId="141840619" sldId="317"/>
        </pc:sldMkLst>
        <pc:spChg chg="mod">
          <ac:chgData name="Sarah J. Hulme" userId="6954dca2-bc62-4fad-abfd-a8121a08464f" providerId="ADAL" clId="{8D94AA22-0B0F-4B3D-B83A-CA614D06DA9A}" dt="2022-06-26T16:57:41.398" v="4817" actId="20577"/>
          <ac:spMkLst>
            <pc:docMk/>
            <pc:sldMk cId="141840619" sldId="317"/>
            <ac:spMk id="3" creationId="{7525E2EC-2F49-A373-F74D-DBE3248A54C8}"/>
          </ac:spMkLst>
        </pc:spChg>
        <pc:spChg chg="mod">
          <ac:chgData name="Sarah J. Hulme" userId="6954dca2-bc62-4fad-abfd-a8121a08464f" providerId="ADAL" clId="{8D94AA22-0B0F-4B3D-B83A-CA614D06DA9A}" dt="2022-06-26T17:01:29.749" v="4973" actId="403"/>
          <ac:spMkLst>
            <pc:docMk/>
            <pc:sldMk cId="141840619" sldId="317"/>
            <ac:spMk id="4" creationId="{E3E4DF6B-24D2-DA7A-B06B-EA4DDB45ED50}"/>
          </ac:spMkLst>
        </pc:spChg>
        <pc:spChg chg="mod">
          <ac:chgData name="Sarah J. Hulme" userId="6954dca2-bc62-4fad-abfd-a8121a08464f" providerId="ADAL" clId="{8D94AA22-0B0F-4B3D-B83A-CA614D06DA9A}" dt="2022-06-26T17:02:07.685" v="4996" actId="6549"/>
          <ac:spMkLst>
            <pc:docMk/>
            <pc:sldMk cId="141840619" sldId="317"/>
            <ac:spMk id="5" creationId="{A2CE66CD-CEAE-71E1-5BB7-DAF81DA9CC66}"/>
          </ac:spMkLst>
        </pc:spChg>
      </pc:sldChg>
      <pc:sldChg chg="addSp delSp modSp mod">
        <pc:chgData name="Sarah J. Hulme" userId="6954dca2-bc62-4fad-abfd-a8121a08464f" providerId="ADAL" clId="{8D94AA22-0B0F-4B3D-B83A-CA614D06DA9A}" dt="2022-06-30T15:32:50.824" v="8841" actId="114"/>
        <pc:sldMkLst>
          <pc:docMk/>
          <pc:sldMk cId="885996222" sldId="318"/>
        </pc:sldMkLst>
        <pc:spChg chg="mod">
          <ac:chgData name="Sarah J. Hulme" userId="6954dca2-bc62-4fad-abfd-a8121a08464f" providerId="ADAL" clId="{8D94AA22-0B0F-4B3D-B83A-CA614D06DA9A}" dt="2022-06-30T15:32:50.824" v="8841" actId="114"/>
          <ac:spMkLst>
            <pc:docMk/>
            <pc:sldMk cId="885996222" sldId="318"/>
            <ac:spMk id="4" creationId="{E3E4DF6B-24D2-DA7A-B06B-EA4DDB45ED50}"/>
          </ac:spMkLst>
        </pc:spChg>
        <pc:spChg chg="del">
          <ac:chgData name="Sarah J. Hulme" userId="6954dca2-bc62-4fad-abfd-a8121a08464f" providerId="ADAL" clId="{8D94AA22-0B0F-4B3D-B83A-CA614D06DA9A}" dt="2022-06-30T15:23:12.186" v="8682" actId="478"/>
          <ac:spMkLst>
            <pc:docMk/>
            <pc:sldMk cId="885996222" sldId="318"/>
            <ac:spMk id="5" creationId="{A2CE66CD-CEAE-71E1-5BB7-DAF81DA9CC66}"/>
          </ac:spMkLst>
        </pc:spChg>
        <pc:spChg chg="add del mod">
          <ac:chgData name="Sarah J. Hulme" userId="6954dca2-bc62-4fad-abfd-a8121a08464f" providerId="ADAL" clId="{8D94AA22-0B0F-4B3D-B83A-CA614D06DA9A}" dt="2022-06-30T15:23:15.436" v="8683" actId="478"/>
          <ac:spMkLst>
            <pc:docMk/>
            <pc:sldMk cId="885996222" sldId="318"/>
            <ac:spMk id="6" creationId="{09670DC0-A592-203B-4D95-2EA2A3E8D792}"/>
          </ac:spMkLst>
        </pc:spChg>
      </pc:sldChg>
      <pc:sldChg chg="modSp add del mod">
        <pc:chgData name="Sarah J. Hulme" userId="6954dca2-bc62-4fad-abfd-a8121a08464f" providerId="ADAL" clId="{8D94AA22-0B0F-4B3D-B83A-CA614D06DA9A}" dt="2022-06-26T20:47:19.565" v="5368" actId="2696"/>
        <pc:sldMkLst>
          <pc:docMk/>
          <pc:sldMk cId="2435367681" sldId="318"/>
        </pc:sldMkLst>
        <pc:spChg chg="mod">
          <ac:chgData name="Sarah J. Hulme" userId="6954dca2-bc62-4fad-abfd-a8121a08464f" providerId="ADAL" clId="{8D94AA22-0B0F-4B3D-B83A-CA614D06DA9A}" dt="2022-06-26T19:08:52.216" v="5148" actId="20577"/>
          <ac:spMkLst>
            <pc:docMk/>
            <pc:sldMk cId="2435367681" sldId="318"/>
            <ac:spMk id="4" creationId="{E3E4DF6B-24D2-DA7A-B06B-EA4DDB45ED50}"/>
          </ac:spMkLst>
        </pc:spChg>
        <pc:spChg chg="mod">
          <ac:chgData name="Sarah J. Hulme" userId="6954dca2-bc62-4fad-abfd-a8121a08464f" providerId="ADAL" clId="{8D94AA22-0B0F-4B3D-B83A-CA614D06DA9A}" dt="2022-06-26T19:09:31.037" v="5171" actId="20577"/>
          <ac:spMkLst>
            <pc:docMk/>
            <pc:sldMk cId="2435367681" sldId="318"/>
            <ac:spMk id="5" creationId="{A2CE66CD-CEAE-71E1-5BB7-DAF81DA9CC66}"/>
          </ac:spMkLst>
        </pc:spChg>
      </pc:sldChg>
      <pc:sldChg chg="addSp delSp modSp new mod modClrScheme chgLayout">
        <pc:chgData name="Sarah J. Hulme" userId="6954dca2-bc62-4fad-abfd-a8121a08464f" providerId="ADAL" clId="{8D94AA22-0B0F-4B3D-B83A-CA614D06DA9A}" dt="2022-06-30T22:08:10.675" v="11308" actId="5793"/>
        <pc:sldMkLst>
          <pc:docMk/>
          <pc:sldMk cId="1470179991" sldId="319"/>
        </pc:sldMkLst>
        <pc:spChg chg="mod ord">
          <ac:chgData name="Sarah J. Hulme" userId="6954dca2-bc62-4fad-abfd-a8121a08464f" providerId="ADAL" clId="{8D94AA22-0B0F-4B3D-B83A-CA614D06DA9A}" dt="2022-06-30T21:35:04.358" v="10617" actId="20577"/>
          <ac:spMkLst>
            <pc:docMk/>
            <pc:sldMk cId="1470179991" sldId="319"/>
            <ac:spMk id="2" creationId="{74D94773-DDFC-FAE8-EA14-A53C97FFDC7A}"/>
          </ac:spMkLst>
        </pc:spChg>
        <pc:spChg chg="add mod ord">
          <ac:chgData name="Sarah J. Hulme" userId="6954dca2-bc62-4fad-abfd-a8121a08464f" providerId="ADAL" clId="{8D94AA22-0B0F-4B3D-B83A-CA614D06DA9A}" dt="2022-06-30T22:08:10.675" v="11308" actId="5793"/>
          <ac:spMkLst>
            <pc:docMk/>
            <pc:sldMk cId="1470179991" sldId="319"/>
            <ac:spMk id="3" creationId="{ACBEA8D1-05AF-D00F-77CC-FDB1AAFA5763}"/>
          </ac:spMkLst>
        </pc:spChg>
        <pc:spChg chg="add del mod ord">
          <ac:chgData name="Sarah J. Hulme" userId="6954dca2-bc62-4fad-abfd-a8121a08464f" providerId="ADAL" clId="{8D94AA22-0B0F-4B3D-B83A-CA614D06DA9A}" dt="2022-06-26T20:51:08.107" v="5560" actId="478"/>
          <ac:spMkLst>
            <pc:docMk/>
            <pc:sldMk cId="1470179991" sldId="319"/>
            <ac:spMk id="4" creationId="{108CB774-2AE3-D656-A568-2E96DA9D582F}"/>
          </ac:spMkLst>
        </pc:spChg>
        <pc:picChg chg="add mod">
          <ac:chgData name="Sarah J. Hulme" userId="6954dca2-bc62-4fad-abfd-a8121a08464f" providerId="ADAL" clId="{8D94AA22-0B0F-4B3D-B83A-CA614D06DA9A}" dt="2022-06-26T20:51:25.872" v="5566" actId="14100"/>
          <ac:picMkLst>
            <pc:docMk/>
            <pc:sldMk cId="1470179991" sldId="319"/>
            <ac:picMk id="6" creationId="{6E7831F2-ABD2-B18F-B4CC-2A06BCD3762B}"/>
          </ac:picMkLst>
        </pc:picChg>
      </pc:sldChg>
      <pc:sldChg chg="addSp delSp modSp new mod">
        <pc:chgData name="Sarah J. Hulme" userId="6954dca2-bc62-4fad-abfd-a8121a08464f" providerId="ADAL" clId="{8D94AA22-0B0F-4B3D-B83A-CA614D06DA9A}" dt="2022-06-30T21:36:14.859" v="10721" actId="14100"/>
        <pc:sldMkLst>
          <pc:docMk/>
          <pc:sldMk cId="2649161175" sldId="320"/>
        </pc:sldMkLst>
        <pc:spChg chg="mod">
          <ac:chgData name="Sarah J. Hulme" userId="6954dca2-bc62-4fad-abfd-a8121a08464f" providerId="ADAL" clId="{8D94AA22-0B0F-4B3D-B83A-CA614D06DA9A}" dt="2022-06-26T23:02:23.003" v="5611" actId="20577"/>
          <ac:spMkLst>
            <pc:docMk/>
            <pc:sldMk cId="2649161175" sldId="320"/>
            <ac:spMk id="2" creationId="{EA585706-3B42-451E-8CF3-1379044C3783}"/>
          </ac:spMkLst>
        </pc:spChg>
        <pc:spChg chg="mod">
          <ac:chgData name="Sarah J. Hulme" userId="6954dca2-bc62-4fad-abfd-a8121a08464f" providerId="ADAL" clId="{8D94AA22-0B0F-4B3D-B83A-CA614D06DA9A}" dt="2022-06-30T15:55:59.108" v="9385" actId="207"/>
          <ac:spMkLst>
            <pc:docMk/>
            <pc:sldMk cId="2649161175" sldId="320"/>
            <ac:spMk id="3" creationId="{C31DD23F-C44C-E5DD-B23E-CFE835D26B67}"/>
          </ac:spMkLst>
        </pc:spChg>
        <pc:spChg chg="del">
          <ac:chgData name="Sarah J. Hulme" userId="6954dca2-bc62-4fad-abfd-a8121a08464f" providerId="ADAL" clId="{8D94AA22-0B0F-4B3D-B83A-CA614D06DA9A}" dt="2022-06-26T23:02:00.535" v="5578" actId="478"/>
          <ac:spMkLst>
            <pc:docMk/>
            <pc:sldMk cId="2649161175" sldId="320"/>
            <ac:spMk id="4" creationId="{209D54BD-27FF-9377-6873-87A47087769A}"/>
          </ac:spMkLst>
        </pc:spChg>
        <pc:picChg chg="add mod">
          <ac:chgData name="Sarah J. Hulme" userId="6954dca2-bc62-4fad-abfd-a8121a08464f" providerId="ADAL" clId="{8D94AA22-0B0F-4B3D-B83A-CA614D06DA9A}" dt="2022-06-30T21:36:14.859" v="10721" actId="14100"/>
          <ac:picMkLst>
            <pc:docMk/>
            <pc:sldMk cId="2649161175" sldId="320"/>
            <ac:picMk id="5" creationId="{B33610F4-3D4F-F232-2331-A91DB6EFEC95}"/>
          </ac:picMkLst>
        </pc:picChg>
        <pc:picChg chg="add mod">
          <ac:chgData name="Sarah J. Hulme" userId="6954dca2-bc62-4fad-abfd-a8121a08464f" providerId="ADAL" clId="{8D94AA22-0B0F-4B3D-B83A-CA614D06DA9A}" dt="2022-06-30T21:36:11.467" v="10720" actId="1076"/>
          <ac:picMkLst>
            <pc:docMk/>
            <pc:sldMk cId="2649161175" sldId="320"/>
            <ac:picMk id="6" creationId="{33110838-50A3-280F-7A91-2986C9DEF4B9}"/>
          </ac:picMkLst>
        </pc:picChg>
      </pc:sldChg>
      <pc:sldChg chg="addSp delSp modSp new mod">
        <pc:chgData name="Sarah J. Hulme" userId="6954dca2-bc62-4fad-abfd-a8121a08464f" providerId="ADAL" clId="{8D94AA22-0B0F-4B3D-B83A-CA614D06DA9A}" dt="2022-06-30T15:55:53.818" v="9384" actId="207"/>
        <pc:sldMkLst>
          <pc:docMk/>
          <pc:sldMk cId="1208407409" sldId="321"/>
        </pc:sldMkLst>
        <pc:spChg chg="mod">
          <ac:chgData name="Sarah J. Hulme" userId="6954dca2-bc62-4fad-abfd-a8121a08464f" providerId="ADAL" clId="{8D94AA22-0B0F-4B3D-B83A-CA614D06DA9A}" dt="2022-06-26T23:28:12.706" v="6278" actId="20577"/>
          <ac:spMkLst>
            <pc:docMk/>
            <pc:sldMk cId="1208407409" sldId="321"/>
            <ac:spMk id="2" creationId="{308404B4-AE97-3F85-082C-3871137C5BBB}"/>
          </ac:spMkLst>
        </pc:spChg>
        <pc:spChg chg="mod">
          <ac:chgData name="Sarah J. Hulme" userId="6954dca2-bc62-4fad-abfd-a8121a08464f" providerId="ADAL" clId="{8D94AA22-0B0F-4B3D-B83A-CA614D06DA9A}" dt="2022-06-30T15:55:48.176" v="9382" actId="207"/>
          <ac:spMkLst>
            <pc:docMk/>
            <pc:sldMk cId="1208407409" sldId="321"/>
            <ac:spMk id="3" creationId="{F76B8BF1-AAB4-FA9F-6693-BC8D88BC8E6F}"/>
          </ac:spMkLst>
        </pc:spChg>
        <pc:spChg chg="mod">
          <ac:chgData name="Sarah J. Hulme" userId="6954dca2-bc62-4fad-abfd-a8121a08464f" providerId="ADAL" clId="{8D94AA22-0B0F-4B3D-B83A-CA614D06DA9A}" dt="2022-06-30T15:55:53.818" v="9384" actId="207"/>
          <ac:spMkLst>
            <pc:docMk/>
            <pc:sldMk cId="1208407409" sldId="321"/>
            <ac:spMk id="4" creationId="{85F0046B-4210-52DB-7FBA-51E83C00560C}"/>
          </ac:spMkLst>
        </pc:spChg>
        <pc:picChg chg="add del">
          <ac:chgData name="Sarah J. Hulme" userId="6954dca2-bc62-4fad-abfd-a8121a08464f" providerId="ADAL" clId="{8D94AA22-0B0F-4B3D-B83A-CA614D06DA9A}" dt="2022-06-26T23:29:15.699" v="6280" actId="478"/>
          <ac:picMkLst>
            <pc:docMk/>
            <pc:sldMk cId="1208407409" sldId="321"/>
            <ac:picMk id="5" creationId="{C98F075F-D7D9-4262-DADB-AA666BBB86BD}"/>
          </ac:picMkLst>
        </pc:picChg>
        <pc:picChg chg="add mod">
          <ac:chgData name="Sarah J. Hulme" userId="6954dca2-bc62-4fad-abfd-a8121a08464f" providerId="ADAL" clId="{8D94AA22-0B0F-4B3D-B83A-CA614D06DA9A}" dt="2022-06-26T23:29:27.337" v="6284" actId="14100"/>
          <ac:picMkLst>
            <pc:docMk/>
            <pc:sldMk cId="1208407409" sldId="321"/>
            <ac:picMk id="6" creationId="{7D8B39FA-1F40-D770-6B9F-57D283FED445}"/>
          </ac:picMkLst>
        </pc:picChg>
      </pc:sldChg>
      <pc:sldChg chg="addSp delSp modSp new mod">
        <pc:chgData name="Sarah J. Hulme" userId="6954dca2-bc62-4fad-abfd-a8121a08464f" providerId="ADAL" clId="{8D94AA22-0B0F-4B3D-B83A-CA614D06DA9A}" dt="2022-06-26T23:36:29.969" v="6471" actId="20577"/>
        <pc:sldMkLst>
          <pc:docMk/>
          <pc:sldMk cId="4244877851" sldId="322"/>
        </pc:sldMkLst>
        <pc:spChg chg="mod">
          <ac:chgData name="Sarah J. Hulme" userId="6954dca2-bc62-4fad-abfd-a8121a08464f" providerId="ADAL" clId="{8D94AA22-0B0F-4B3D-B83A-CA614D06DA9A}" dt="2022-06-26T23:32:01.898" v="6310" actId="20577"/>
          <ac:spMkLst>
            <pc:docMk/>
            <pc:sldMk cId="4244877851" sldId="322"/>
            <ac:spMk id="2" creationId="{C02229FA-52A6-0F81-C1C1-B44F59524E56}"/>
          </ac:spMkLst>
        </pc:spChg>
        <pc:spChg chg="del">
          <ac:chgData name="Sarah J. Hulme" userId="6954dca2-bc62-4fad-abfd-a8121a08464f" providerId="ADAL" clId="{8D94AA22-0B0F-4B3D-B83A-CA614D06DA9A}" dt="2022-06-26T23:30:21.881" v="6286" actId="478"/>
          <ac:spMkLst>
            <pc:docMk/>
            <pc:sldMk cId="4244877851" sldId="322"/>
            <ac:spMk id="3" creationId="{5E4B74BF-84AE-7AB2-B677-808A95E9496B}"/>
          </ac:spMkLst>
        </pc:spChg>
        <pc:spChg chg="del">
          <ac:chgData name="Sarah J. Hulme" userId="6954dca2-bc62-4fad-abfd-a8121a08464f" providerId="ADAL" clId="{8D94AA22-0B0F-4B3D-B83A-CA614D06DA9A}" dt="2022-06-26T23:30:23.380" v="6287" actId="478"/>
          <ac:spMkLst>
            <pc:docMk/>
            <pc:sldMk cId="4244877851" sldId="322"/>
            <ac:spMk id="4" creationId="{F8927424-3D71-B3DC-5BA7-BBE9C4B6559C}"/>
          </ac:spMkLst>
        </pc:spChg>
        <pc:spChg chg="add del mod">
          <ac:chgData name="Sarah J. Hulme" userId="6954dca2-bc62-4fad-abfd-a8121a08464f" providerId="ADAL" clId="{8D94AA22-0B0F-4B3D-B83A-CA614D06DA9A}" dt="2022-06-26T23:32:18.619" v="6313"/>
          <ac:spMkLst>
            <pc:docMk/>
            <pc:sldMk cId="4244877851" sldId="322"/>
            <ac:spMk id="8" creationId="{55A20CB6-4396-D29F-4201-9ABB06750EEA}"/>
          </ac:spMkLst>
        </pc:spChg>
        <pc:spChg chg="add mod">
          <ac:chgData name="Sarah J. Hulme" userId="6954dca2-bc62-4fad-abfd-a8121a08464f" providerId="ADAL" clId="{8D94AA22-0B0F-4B3D-B83A-CA614D06DA9A}" dt="2022-06-26T23:36:29.969" v="6471" actId="20577"/>
          <ac:spMkLst>
            <pc:docMk/>
            <pc:sldMk cId="4244877851" sldId="322"/>
            <ac:spMk id="9" creationId="{29B4F7E0-938B-0859-264B-843D12AA67D1}"/>
          </ac:spMkLst>
        </pc:spChg>
        <pc:spChg chg="add mod">
          <ac:chgData name="Sarah J. Hulme" userId="6954dca2-bc62-4fad-abfd-a8121a08464f" providerId="ADAL" clId="{8D94AA22-0B0F-4B3D-B83A-CA614D06DA9A}" dt="2022-06-26T23:36:03.432" v="6454" actId="6549"/>
          <ac:spMkLst>
            <pc:docMk/>
            <pc:sldMk cId="4244877851" sldId="322"/>
            <ac:spMk id="10" creationId="{23E0D719-B2D9-2892-2F03-405BD8F13D1C}"/>
          </ac:spMkLst>
        </pc:spChg>
        <pc:spChg chg="add del mod">
          <ac:chgData name="Sarah J. Hulme" userId="6954dca2-bc62-4fad-abfd-a8121a08464f" providerId="ADAL" clId="{8D94AA22-0B0F-4B3D-B83A-CA614D06DA9A}" dt="2022-06-26T23:34:05.776" v="6364"/>
          <ac:spMkLst>
            <pc:docMk/>
            <pc:sldMk cId="4244877851" sldId="322"/>
            <ac:spMk id="11" creationId="{D7B922C8-3FA8-E1E5-5677-FD1F217598CA}"/>
          </ac:spMkLst>
        </pc:spChg>
        <pc:picChg chg="add mod modCrop">
          <ac:chgData name="Sarah J. Hulme" userId="6954dca2-bc62-4fad-abfd-a8121a08464f" providerId="ADAL" clId="{8D94AA22-0B0F-4B3D-B83A-CA614D06DA9A}" dt="2022-06-26T23:34:20.624" v="6386" actId="14100"/>
          <ac:picMkLst>
            <pc:docMk/>
            <pc:sldMk cId="4244877851" sldId="322"/>
            <ac:picMk id="5" creationId="{A5E620AA-D4C2-D7D5-033D-00F97A797B8B}"/>
          </ac:picMkLst>
        </pc:picChg>
        <pc:picChg chg="add del mod">
          <ac:chgData name="Sarah J. Hulme" userId="6954dca2-bc62-4fad-abfd-a8121a08464f" providerId="ADAL" clId="{8D94AA22-0B0F-4B3D-B83A-CA614D06DA9A}" dt="2022-06-26T23:30:44.773" v="6291" actId="478"/>
          <ac:picMkLst>
            <pc:docMk/>
            <pc:sldMk cId="4244877851" sldId="322"/>
            <ac:picMk id="6" creationId="{19FD18B3-30C6-7B17-11F1-A36CDD3AE329}"/>
          </ac:picMkLst>
        </pc:picChg>
        <pc:picChg chg="add mod modCrop">
          <ac:chgData name="Sarah J. Hulme" userId="6954dca2-bc62-4fad-abfd-a8121a08464f" providerId="ADAL" clId="{8D94AA22-0B0F-4B3D-B83A-CA614D06DA9A}" dt="2022-06-26T23:34:30.360" v="6388" actId="14100"/>
          <ac:picMkLst>
            <pc:docMk/>
            <pc:sldMk cId="4244877851" sldId="322"/>
            <ac:picMk id="7" creationId="{1000DE63-2658-E660-8879-10DE5D22E576}"/>
          </ac:picMkLst>
        </pc:picChg>
      </pc:sldChg>
      <pc:sldChg chg="addSp delSp modSp add del mod">
        <pc:chgData name="Sarah J. Hulme" userId="6954dca2-bc62-4fad-abfd-a8121a08464f" providerId="ADAL" clId="{8D94AA22-0B0F-4B3D-B83A-CA614D06DA9A}" dt="2022-06-26T23:47:36.622" v="6987" actId="47"/>
        <pc:sldMkLst>
          <pc:docMk/>
          <pc:sldMk cId="1847779822" sldId="323"/>
        </pc:sldMkLst>
        <pc:spChg chg="mod">
          <ac:chgData name="Sarah J. Hulme" userId="6954dca2-bc62-4fad-abfd-a8121a08464f" providerId="ADAL" clId="{8D94AA22-0B0F-4B3D-B83A-CA614D06DA9A}" dt="2022-06-26T23:46:02.151" v="6974" actId="20577"/>
          <ac:spMkLst>
            <pc:docMk/>
            <pc:sldMk cId="1847779822" sldId="323"/>
            <ac:spMk id="3" creationId="{7525E2EC-2F49-A373-F74D-DBE3248A54C8}"/>
          </ac:spMkLst>
        </pc:spChg>
        <pc:spChg chg="mod">
          <ac:chgData name="Sarah J. Hulme" userId="6954dca2-bc62-4fad-abfd-a8121a08464f" providerId="ADAL" clId="{8D94AA22-0B0F-4B3D-B83A-CA614D06DA9A}" dt="2022-06-26T23:45:50.711" v="6943" actId="1076"/>
          <ac:spMkLst>
            <pc:docMk/>
            <pc:sldMk cId="1847779822" sldId="323"/>
            <ac:spMk id="4" creationId="{E3E4DF6B-24D2-DA7A-B06B-EA4DDB45ED50}"/>
          </ac:spMkLst>
        </pc:spChg>
        <pc:spChg chg="del">
          <ac:chgData name="Sarah J. Hulme" userId="6954dca2-bc62-4fad-abfd-a8121a08464f" providerId="ADAL" clId="{8D94AA22-0B0F-4B3D-B83A-CA614D06DA9A}" dt="2022-06-26T23:40:01.153" v="6494" actId="478"/>
          <ac:spMkLst>
            <pc:docMk/>
            <pc:sldMk cId="1847779822" sldId="323"/>
            <ac:spMk id="5" creationId="{A2CE66CD-CEAE-71E1-5BB7-DAF81DA9CC66}"/>
          </ac:spMkLst>
        </pc:spChg>
        <pc:spChg chg="add del mod">
          <ac:chgData name="Sarah J. Hulme" userId="6954dca2-bc62-4fad-abfd-a8121a08464f" providerId="ADAL" clId="{8D94AA22-0B0F-4B3D-B83A-CA614D06DA9A}" dt="2022-06-26T23:40:04.562" v="6495" actId="478"/>
          <ac:spMkLst>
            <pc:docMk/>
            <pc:sldMk cId="1847779822" sldId="323"/>
            <ac:spMk id="6" creationId="{2B6DFA6B-D7F0-50D1-0DD5-0BC3690DCC52}"/>
          </ac:spMkLst>
        </pc:spChg>
      </pc:sldChg>
      <pc:sldChg chg="addSp modSp add mod">
        <pc:chgData name="Sarah J. Hulme" userId="6954dca2-bc62-4fad-abfd-a8121a08464f" providerId="ADAL" clId="{8D94AA22-0B0F-4B3D-B83A-CA614D06DA9A}" dt="2022-06-30T21:31:36.252" v="10546" actId="114"/>
        <pc:sldMkLst>
          <pc:docMk/>
          <pc:sldMk cId="3547939363" sldId="324"/>
        </pc:sldMkLst>
        <pc:spChg chg="mod">
          <ac:chgData name="Sarah J. Hulme" userId="6954dca2-bc62-4fad-abfd-a8121a08464f" providerId="ADAL" clId="{8D94AA22-0B0F-4B3D-B83A-CA614D06DA9A}" dt="2022-06-30T21:30:47.081" v="10480" actId="20577"/>
          <ac:spMkLst>
            <pc:docMk/>
            <pc:sldMk cId="3547939363" sldId="324"/>
            <ac:spMk id="4" creationId="{E3E4DF6B-24D2-DA7A-B06B-EA4DDB45ED50}"/>
          </ac:spMkLst>
        </pc:spChg>
        <pc:spChg chg="add mod">
          <ac:chgData name="Sarah J. Hulme" userId="6954dca2-bc62-4fad-abfd-a8121a08464f" providerId="ADAL" clId="{8D94AA22-0B0F-4B3D-B83A-CA614D06DA9A}" dt="2022-06-30T21:31:36.252" v="10546" actId="114"/>
          <ac:spMkLst>
            <pc:docMk/>
            <pc:sldMk cId="3547939363" sldId="324"/>
            <ac:spMk id="5" creationId="{CA6700AC-12BD-E506-E6BA-E7E59D8675C5}"/>
          </ac:spMkLst>
        </pc:spChg>
        <pc:picChg chg="add mod">
          <ac:chgData name="Sarah J. Hulme" userId="6954dca2-bc62-4fad-abfd-a8121a08464f" providerId="ADAL" clId="{8D94AA22-0B0F-4B3D-B83A-CA614D06DA9A}" dt="2022-06-30T21:31:09.021" v="10501" actId="1036"/>
          <ac:picMkLst>
            <pc:docMk/>
            <pc:sldMk cId="3547939363" sldId="324"/>
            <ac:picMk id="2" creationId="{5EB75ED5-5EE1-3D9F-A729-949FE0C0B392}"/>
          </ac:picMkLst>
        </pc:picChg>
      </pc:sldChg>
      <pc:sldChg chg="addSp modSp add mod">
        <pc:chgData name="Sarah J. Hulme" userId="6954dca2-bc62-4fad-abfd-a8121a08464f" providerId="ADAL" clId="{8D94AA22-0B0F-4B3D-B83A-CA614D06DA9A}" dt="2022-06-30T21:30:29.403" v="10477" actId="20577"/>
        <pc:sldMkLst>
          <pc:docMk/>
          <pc:sldMk cId="2993872118" sldId="325"/>
        </pc:sldMkLst>
        <pc:spChg chg="add mod">
          <ac:chgData name="Sarah J. Hulme" userId="6954dca2-bc62-4fad-abfd-a8121a08464f" providerId="ADAL" clId="{8D94AA22-0B0F-4B3D-B83A-CA614D06DA9A}" dt="2022-06-30T15:41:17.368" v="9083" actId="1035"/>
          <ac:spMkLst>
            <pc:docMk/>
            <pc:sldMk cId="2993872118" sldId="325"/>
            <ac:spMk id="2" creationId="{0BB1F13D-B686-9397-1C3A-074BA29511CF}"/>
          </ac:spMkLst>
        </pc:spChg>
        <pc:spChg chg="mod">
          <ac:chgData name="Sarah J. Hulme" userId="6954dca2-bc62-4fad-abfd-a8121a08464f" providerId="ADAL" clId="{8D94AA22-0B0F-4B3D-B83A-CA614D06DA9A}" dt="2022-06-30T21:30:29.403" v="10477" actId="20577"/>
          <ac:spMkLst>
            <pc:docMk/>
            <pc:sldMk cId="2993872118" sldId="325"/>
            <ac:spMk id="4" creationId="{E3E4DF6B-24D2-DA7A-B06B-EA4DDB45ED50}"/>
          </ac:spMkLst>
        </pc:spChg>
        <pc:picChg chg="add mod">
          <ac:chgData name="Sarah J. Hulme" userId="6954dca2-bc62-4fad-abfd-a8121a08464f" providerId="ADAL" clId="{8D94AA22-0B0F-4B3D-B83A-CA614D06DA9A}" dt="2022-06-30T15:41:11.777" v="9072" actId="1038"/>
          <ac:picMkLst>
            <pc:docMk/>
            <pc:sldMk cId="2993872118" sldId="325"/>
            <ac:picMk id="5" creationId="{9439448C-D2EF-361F-B2A4-D99FF22A0C79}"/>
          </ac:picMkLst>
        </pc:picChg>
      </pc:sldChg>
      <pc:sldChg chg="delSp modSp add mod">
        <pc:chgData name="Sarah J. Hulme" userId="6954dca2-bc62-4fad-abfd-a8121a08464f" providerId="ADAL" clId="{8D94AA22-0B0F-4B3D-B83A-CA614D06DA9A}" dt="2022-06-30T15:15:06.876" v="7816" actId="20577"/>
        <pc:sldMkLst>
          <pc:docMk/>
          <pc:sldMk cId="4218330499" sldId="326"/>
        </pc:sldMkLst>
        <pc:spChg chg="mod">
          <ac:chgData name="Sarah J. Hulme" userId="6954dca2-bc62-4fad-abfd-a8121a08464f" providerId="ADAL" clId="{8D94AA22-0B0F-4B3D-B83A-CA614D06DA9A}" dt="2022-06-29T15:16:10.009" v="7195" actId="20577"/>
          <ac:spMkLst>
            <pc:docMk/>
            <pc:sldMk cId="4218330499" sldId="326"/>
            <ac:spMk id="2" creationId="{A15BCBFF-7EEB-458A-8CAB-19FC1CA3B3D6}"/>
          </ac:spMkLst>
        </pc:spChg>
        <pc:spChg chg="mod">
          <ac:chgData name="Sarah J. Hulme" userId="6954dca2-bc62-4fad-abfd-a8121a08464f" providerId="ADAL" clId="{8D94AA22-0B0F-4B3D-B83A-CA614D06DA9A}" dt="2022-06-30T15:15:06.876" v="7816" actId="20577"/>
          <ac:spMkLst>
            <pc:docMk/>
            <pc:sldMk cId="4218330499" sldId="326"/>
            <ac:spMk id="3" creationId="{00935010-3615-69E6-0EFA-3165F1F142E6}"/>
          </ac:spMkLst>
        </pc:spChg>
        <pc:spChg chg="del">
          <ac:chgData name="Sarah J. Hulme" userId="6954dca2-bc62-4fad-abfd-a8121a08464f" providerId="ADAL" clId="{8D94AA22-0B0F-4B3D-B83A-CA614D06DA9A}" dt="2022-06-29T15:24:28.001" v="7714" actId="478"/>
          <ac:spMkLst>
            <pc:docMk/>
            <pc:sldMk cId="4218330499" sldId="326"/>
            <ac:spMk id="7" creationId="{A11F2A89-E12C-6EF8-DD5A-D326FE666D0B}"/>
          </ac:spMkLst>
        </pc:spChg>
      </pc:sldChg>
      <pc:sldChg chg="addSp delSp modSp new mod">
        <pc:chgData name="Sarah J. Hulme" userId="6954dca2-bc62-4fad-abfd-a8121a08464f" providerId="ADAL" clId="{8D94AA22-0B0F-4B3D-B83A-CA614D06DA9A}" dt="2022-06-30T21:29:53.851" v="10474" actId="6549"/>
        <pc:sldMkLst>
          <pc:docMk/>
          <pc:sldMk cId="3004715901" sldId="327"/>
        </pc:sldMkLst>
        <pc:spChg chg="mod">
          <ac:chgData name="Sarah J. Hulme" userId="6954dca2-bc62-4fad-abfd-a8121a08464f" providerId="ADAL" clId="{8D94AA22-0B0F-4B3D-B83A-CA614D06DA9A}" dt="2022-06-30T15:16:06.515" v="7846" actId="6549"/>
          <ac:spMkLst>
            <pc:docMk/>
            <pc:sldMk cId="3004715901" sldId="327"/>
            <ac:spMk id="2" creationId="{C8D4F95D-4C03-114E-E7FC-E564E6BF5F97}"/>
          </ac:spMkLst>
        </pc:spChg>
        <pc:spChg chg="mod">
          <ac:chgData name="Sarah J. Hulme" userId="6954dca2-bc62-4fad-abfd-a8121a08464f" providerId="ADAL" clId="{8D94AA22-0B0F-4B3D-B83A-CA614D06DA9A}" dt="2022-06-30T21:29:53.851" v="10474" actId="6549"/>
          <ac:spMkLst>
            <pc:docMk/>
            <pc:sldMk cId="3004715901" sldId="327"/>
            <ac:spMk id="3" creationId="{9D70885E-A398-A07F-1AF1-786388B13557}"/>
          </ac:spMkLst>
        </pc:spChg>
        <pc:spChg chg="del">
          <ac:chgData name="Sarah J. Hulme" userId="6954dca2-bc62-4fad-abfd-a8121a08464f" providerId="ADAL" clId="{8D94AA22-0B0F-4B3D-B83A-CA614D06DA9A}" dt="2022-06-30T15:17:21.577" v="8078" actId="478"/>
          <ac:spMkLst>
            <pc:docMk/>
            <pc:sldMk cId="3004715901" sldId="327"/>
            <ac:spMk id="4" creationId="{2C683846-105C-0767-5BE1-D4E8203A82E3}"/>
          </ac:spMkLst>
        </pc:spChg>
        <pc:spChg chg="add mod">
          <ac:chgData name="Sarah J. Hulme" userId="6954dca2-bc62-4fad-abfd-a8121a08464f" providerId="ADAL" clId="{8D94AA22-0B0F-4B3D-B83A-CA614D06DA9A}" dt="2022-06-30T15:22:34.643" v="8628" actId="1038"/>
          <ac:spMkLst>
            <pc:docMk/>
            <pc:sldMk cId="3004715901" sldId="327"/>
            <ac:spMk id="9" creationId="{A32517E4-FD0C-FB1A-FCC6-92C639C8E7BB}"/>
          </ac:spMkLst>
        </pc:spChg>
        <pc:spChg chg="add mod">
          <ac:chgData name="Sarah J. Hulme" userId="6954dca2-bc62-4fad-abfd-a8121a08464f" providerId="ADAL" clId="{8D94AA22-0B0F-4B3D-B83A-CA614D06DA9A}" dt="2022-06-30T15:22:08.150" v="8556" actId="1076"/>
          <ac:spMkLst>
            <pc:docMk/>
            <pc:sldMk cId="3004715901" sldId="327"/>
            <ac:spMk id="10" creationId="{5E604CBA-A616-06E4-1640-053CFC9444B5}"/>
          </ac:spMkLst>
        </pc:spChg>
        <pc:spChg chg="add mod">
          <ac:chgData name="Sarah J. Hulme" userId="6954dca2-bc62-4fad-abfd-a8121a08464f" providerId="ADAL" clId="{8D94AA22-0B0F-4B3D-B83A-CA614D06DA9A}" dt="2022-06-30T15:22:53.290" v="8680" actId="1076"/>
          <ac:spMkLst>
            <pc:docMk/>
            <pc:sldMk cId="3004715901" sldId="327"/>
            <ac:spMk id="11" creationId="{A72C325B-ED6D-6DBC-DC90-4CD38CFDA8A8}"/>
          </ac:spMkLst>
        </pc:spChg>
        <pc:picChg chg="add del mod">
          <ac:chgData name="Sarah J. Hulme" userId="6954dca2-bc62-4fad-abfd-a8121a08464f" providerId="ADAL" clId="{8D94AA22-0B0F-4B3D-B83A-CA614D06DA9A}" dt="2022-06-30T15:19:31.750" v="8515" actId="478"/>
          <ac:picMkLst>
            <pc:docMk/>
            <pc:sldMk cId="3004715901" sldId="327"/>
            <ac:picMk id="5" creationId="{43D6FA36-8B56-89AF-C856-CD4BFF3F132A}"/>
          </ac:picMkLst>
        </pc:picChg>
        <pc:picChg chg="add mod">
          <ac:chgData name="Sarah J. Hulme" userId="6954dca2-bc62-4fad-abfd-a8121a08464f" providerId="ADAL" clId="{8D94AA22-0B0F-4B3D-B83A-CA614D06DA9A}" dt="2022-06-30T15:22:34.643" v="8628" actId="1038"/>
          <ac:picMkLst>
            <pc:docMk/>
            <pc:sldMk cId="3004715901" sldId="327"/>
            <ac:picMk id="6" creationId="{1CECB56B-DC09-9546-8184-370102E0F4AC}"/>
          </ac:picMkLst>
        </pc:picChg>
        <pc:picChg chg="add mod">
          <ac:chgData name="Sarah J. Hulme" userId="6954dca2-bc62-4fad-abfd-a8121a08464f" providerId="ADAL" clId="{8D94AA22-0B0F-4B3D-B83A-CA614D06DA9A}" dt="2022-06-30T15:20:52.673" v="8523" actId="1076"/>
          <ac:picMkLst>
            <pc:docMk/>
            <pc:sldMk cId="3004715901" sldId="327"/>
            <ac:picMk id="7" creationId="{44AC7E02-6794-1C5B-BEB3-EB149F3D8318}"/>
          </ac:picMkLst>
        </pc:picChg>
        <pc:picChg chg="add mod">
          <ac:chgData name="Sarah J. Hulme" userId="6954dca2-bc62-4fad-abfd-a8121a08464f" providerId="ADAL" clId="{8D94AA22-0B0F-4B3D-B83A-CA614D06DA9A}" dt="2022-06-30T15:22:43.533" v="8679" actId="1037"/>
          <ac:picMkLst>
            <pc:docMk/>
            <pc:sldMk cId="3004715901" sldId="327"/>
            <ac:picMk id="8" creationId="{0416D503-1495-C8B5-BA87-0736C8954472}"/>
          </ac:picMkLst>
        </pc:picChg>
      </pc:sldChg>
      <pc:sldChg chg="addSp delSp modSp add mod">
        <pc:chgData name="Sarah J. Hulme" userId="6954dca2-bc62-4fad-abfd-a8121a08464f" providerId="ADAL" clId="{8D94AA22-0B0F-4B3D-B83A-CA614D06DA9A}" dt="2022-06-30T15:32:59.542" v="8854" actId="20577"/>
        <pc:sldMkLst>
          <pc:docMk/>
          <pc:sldMk cId="652665776" sldId="328"/>
        </pc:sldMkLst>
        <pc:spChg chg="del">
          <ac:chgData name="Sarah J. Hulme" userId="6954dca2-bc62-4fad-abfd-a8121a08464f" providerId="ADAL" clId="{8D94AA22-0B0F-4B3D-B83A-CA614D06DA9A}" dt="2022-06-30T15:23:34.969" v="8690" actId="478"/>
          <ac:spMkLst>
            <pc:docMk/>
            <pc:sldMk cId="652665776" sldId="328"/>
            <ac:spMk id="4" creationId="{E3E4DF6B-24D2-DA7A-B06B-EA4DDB45ED50}"/>
          </ac:spMkLst>
        </pc:spChg>
        <pc:spChg chg="mod">
          <ac:chgData name="Sarah J. Hulme" userId="6954dca2-bc62-4fad-abfd-a8121a08464f" providerId="ADAL" clId="{8D94AA22-0B0F-4B3D-B83A-CA614D06DA9A}" dt="2022-06-30T15:32:59.542" v="8854" actId="20577"/>
          <ac:spMkLst>
            <pc:docMk/>
            <pc:sldMk cId="652665776" sldId="328"/>
            <ac:spMk id="5" creationId="{A2CE66CD-CEAE-71E1-5BB7-DAF81DA9CC66}"/>
          </ac:spMkLst>
        </pc:spChg>
        <pc:spChg chg="add del mod">
          <ac:chgData name="Sarah J. Hulme" userId="6954dca2-bc62-4fad-abfd-a8121a08464f" providerId="ADAL" clId="{8D94AA22-0B0F-4B3D-B83A-CA614D06DA9A}" dt="2022-06-30T15:23:36.627" v="8691" actId="478"/>
          <ac:spMkLst>
            <pc:docMk/>
            <pc:sldMk cId="652665776" sldId="328"/>
            <ac:spMk id="6" creationId="{A528F76B-FAF2-E4B4-D26F-3A47B8A6C4FC}"/>
          </ac:spMkLst>
        </pc:spChg>
      </pc:sldChg>
      <pc:sldChg chg="addSp modSp add mod">
        <pc:chgData name="Sarah J. Hulme" userId="6954dca2-bc62-4fad-abfd-a8121a08464f" providerId="ADAL" clId="{8D94AA22-0B0F-4B3D-B83A-CA614D06DA9A}" dt="2022-06-30T21:32:46.285" v="10612" actId="1036"/>
        <pc:sldMkLst>
          <pc:docMk/>
          <pc:sldMk cId="1602801890" sldId="329"/>
        </pc:sldMkLst>
        <pc:spChg chg="mod">
          <ac:chgData name="Sarah J. Hulme" userId="6954dca2-bc62-4fad-abfd-a8121a08464f" providerId="ADAL" clId="{8D94AA22-0B0F-4B3D-B83A-CA614D06DA9A}" dt="2022-06-30T21:32:16.980" v="10597" actId="20577"/>
          <ac:spMkLst>
            <pc:docMk/>
            <pc:sldMk cId="1602801890" sldId="329"/>
            <ac:spMk id="4" creationId="{E3E4DF6B-24D2-DA7A-B06B-EA4DDB45ED50}"/>
          </ac:spMkLst>
        </pc:spChg>
        <pc:spChg chg="add mod">
          <ac:chgData name="Sarah J. Hulme" userId="6954dca2-bc62-4fad-abfd-a8121a08464f" providerId="ADAL" clId="{8D94AA22-0B0F-4B3D-B83A-CA614D06DA9A}" dt="2022-06-30T21:32:43.033" v="10609" actId="1076"/>
          <ac:spMkLst>
            <pc:docMk/>
            <pc:sldMk cId="1602801890" sldId="329"/>
            <ac:spMk id="6" creationId="{8D7A6884-A483-2CA4-2323-51F48AD65287}"/>
          </ac:spMkLst>
        </pc:spChg>
        <pc:picChg chg="add mod">
          <ac:chgData name="Sarah J. Hulme" userId="6954dca2-bc62-4fad-abfd-a8121a08464f" providerId="ADAL" clId="{8D94AA22-0B0F-4B3D-B83A-CA614D06DA9A}" dt="2022-06-30T21:32:46.285" v="10612" actId="1036"/>
          <ac:picMkLst>
            <pc:docMk/>
            <pc:sldMk cId="1602801890" sldId="329"/>
            <ac:picMk id="5" creationId="{CEB5E658-D382-5B47-AB63-01FCD0811D1B}"/>
          </ac:picMkLst>
        </pc:picChg>
      </pc:sldChg>
      <pc:sldChg chg="modSp add mod">
        <pc:chgData name="Sarah J. Hulme" userId="6954dca2-bc62-4fad-abfd-a8121a08464f" providerId="ADAL" clId="{8D94AA22-0B0F-4B3D-B83A-CA614D06DA9A}" dt="2022-06-30T21:30:41.658" v="10479" actId="114"/>
        <pc:sldMkLst>
          <pc:docMk/>
          <pc:sldMk cId="1102419200" sldId="330"/>
        </pc:sldMkLst>
        <pc:spChg chg="mod">
          <ac:chgData name="Sarah J. Hulme" userId="6954dca2-bc62-4fad-abfd-a8121a08464f" providerId="ADAL" clId="{8D94AA22-0B0F-4B3D-B83A-CA614D06DA9A}" dt="2022-06-30T21:30:41.658" v="10479" actId="114"/>
          <ac:spMkLst>
            <pc:docMk/>
            <pc:sldMk cId="1102419200" sldId="330"/>
            <ac:spMk id="4" creationId="{E3E4DF6B-24D2-DA7A-B06B-EA4DDB45ED50}"/>
          </ac:spMkLst>
        </pc:spChg>
      </pc:sldChg>
      <pc:sldChg chg="addSp delSp modSp new mod">
        <pc:chgData name="Sarah J. Hulme" userId="6954dca2-bc62-4fad-abfd-a8121a08464f" providerId="ADAL" clId="{8D94AA22-0B0F-4B3D-B83A-CA614D06DA9A}" dt="2022-06-30T16:12:20.268" v="9449" actId="207"/>
        <pc:sldMkLst>
          <pc:docMk/>
          <pc:sldMk cId="3031625979" sldId="331"/>
        </pc:sldMkLst>
        <pc:spChg chg="mod">
          <ac:chgData name="Sarah J. Hulme" userId="6954dca2-bc62-4fad-abfd-a8121a08464f" providerId="ADAL" clId="{8D94AA22-0B0F-4B3D-B83A-CA614D06DA9A}" dt="2022-06-30T15:46:41.233" v="9361" actId="20577"/>
          <ac:spMkLst>
            <pc:docMk/>
            <pc:sldMk cId="3031625979" sldId="331"/>
            <ac:spMk id="2" creationId="{A6045BB2-E148-6E41-2621-B742CEDB91DE}"/>
          </ac:spMkLst>
        </pc:spChg>
        <pc:spChg chg="mod">
          <ac:chgData name="Sarah J. Hulme" userId="6954dca2-bc62-4fad-abfd-a8121a08464f" providerId="ADAL" clId="{8D94AA22-0B0F-4B3D-B83A-CA614D06DA9A}" dt="2022-06-30T16:12:20.268" v="9449" actId="207"/>
          <ac:spMkLst>
            <pc:docMk/>
            <pc:sldMk cId="3031625979" sldId="331"/>
            <ac:spMk id="3" creationId="{22FB6714-53C2-AB82-4929-4C6E560689BA}"/>
          </ac:spMkLst>
        </pc:spChg>
        <pc:spChg chg="del">
          <ac:chgData name="Sarah J. Hulme" userId="6954dca2-bc62-4fad-abfd-a8121a08464f" providerId="ADAL" clId="{8D94AA22-0B0F-4B3D-B83A-CA614D06DA9A}" dt="2022-06-30T15:46:55.795" v="9364" actId="478"/>
          <ac:spMkLst>
            <pc:docMk/>
            <pc:sldMk cId="3031625979" sldId="331"/>
            <ac:spMk id="4" creationId="{8D7B5CC8-3C9A-0F6C-7BF2-6803BF04E2CF}"/>
          </ac:spMkLst>
        </pc:spChg>
        <pc:spChg chg="add del">
          <ac:chgData name="Sarah J. Hulme" userId="6954dca2-bc62-4fad-abfd-a8121a08464f" providerId="ADAL" clId="{8D94AA22-0B0F-4B3D-B83A-CA614D06DA9A}" dt="2022-06-30T15:46:50.967" v="9363"/>
          <ac:spMkLst>
            <pc:docMk/>
            <pc:sldMk cId="3031625979" sldId="331"/>
            <ac:spMk id="5" creationId="{904AA992-39EE-3778-64BC-E7DE3215CB6C}"/>
          </ac:spMkLst>
        </pc:spChg>
        <pc:spChg chg="add del">
          <ac:chgData name="Sarah J. Hulme" userId="6954dca2-bc62-4fad-abfd-a8121a08464f" providerId="ADAL" clId="{8D94AA22-0B0F-4B3D-B83A-CA614D06DA9A}" dt="2022-06-30T15:46:50.967" v="9363"/>
          <ac:spMkLst>
            <pc:docMk/>
            <pc:sldMk cId="3031625979" sldId="331"/>
            <ac:spMk id="6" creationId="{782EA41B-8EA4-8322-EC3A-D5550B56F77F}"/>
          </ac:spMkLst>
        </pc:spChg>
        <pc:picChg chg="add mod">
          <ac:chgData name="Sarah J. Hulme" userId="6954dca2-bc62-4fad-abfd-a8121a08464f" providerId="ADAL" clId="{8D94AA22-0B0F-4B3D-B83A-CA614D06DA9A}" dt="2022-06-30T15:55:38.097" v="9381" actId="1076"/>
          <ac:picMkLst>
            <pc:docMk/>
            <pc:sldMk cId="3031625979" sldId="331"/>
            <ac:picMk id="8" creationId="{24636DDD-A2D2-EEF9-ED2A-DE34493BCAB8}"/>
          </ac:picMkLst>
        </pc:picChg>
        <pc:picChg chg="add del">
          <ac:chgData name="Sarah J. Hulme" userId="6954dca2-bc62-4fad-abfd-a8121a08464f" providerId="ADAL" clId="{8D94AA22-0B0F-4B3D-B83A-CA614D06DA9A}" dt="2022-06-30T15:46:50.967" v="9363"/>
          <ac:picMkLst>
            <pc:docMk/>
            <pc:sldMk cId="3031625979" sldId="331"/>
            <ac:picMk id="2049" creationId="{BF21C127-8222-DDF0-BA1A-33890742B75A}"/>
          </ac:picMkLst>
        </pc:picChg>
      </pc:sldChg>
      <pc:sldChg chg="addSp delSp modSp add mod">
        <pc:chgData name="Sarah J. Hulme" userId="6954dca2-bc62-4fad-abfd-a8121a08464f" providerId="ADAL" clId="{8D94AA22-0B0F-4B3D-B83A-CA614D06DA9A}" dt="2022-06-30T21:39:19.155" v="10854" actId="14100"/>
        <pc:sldMkLst>
          <pc:docMk/>
          <pc:sldMk cId="2432107853" sldId="332"/>
        </pc:sldMkLst>
        <pc:spChg chg="mod">
          <ac:chgData name="Sarah J. Hulme" userId="6954dca2-bc62-4fad-abfd-a8121a08464f" providerId="ADAL" clId="{8D94AA22-0B0F-4B3D-B83A-CA614D06DA9A}" dt="2022-06-30T16:15:41.303" v="9527" actId="20577"/>
          <ac:spMkLst>
            <pc:docMk/>
            <pc:sldMk cId="2432107853" sldId="332"/>
            <ac:spMk id="2" creationId="{A6045BB2-E148-6E41-2621-B742CEDB91DE}"/>
          </ac:spMkLst>
        </pc:spChg>
        <pc:spChg chg="mod">
          <ac:chgData name="Sarah J. Hulme" userId="6954dca2-bc62-4fad-abfd-a8121a08464f" providerId="ADAL" clId="{8D94AA22-0B0F-4B3D-B83A-CA614D06DA9A}" dt="2022-06-30T16:16:06.432" v="9582" actId="20577"/>
          <ac:spMkLst>
            <pc:docMk/>
            <pc:sldMk cId="2432107853" sldId="332"/>
            <ac:spMk id="3" creationId="{22FB6714-53C2-AB82-4929-4C6E560689BA}"/>
          </ac:spMkLst>
        </pc:spChg>
        <pc:spChg chg="add mod">
          <ac:chgData name="Sarah J. Hulme" userId="6954dca2-bc62-4fad-abfd-a8121a08464f" providerId="ADAL" clId="{8D94AA22-0B0F-4B3D-B83A-CA614D06DA9A}" dt="2022-06-30T21:39:19.155" v="10854" actId="14100"/>
          <ac:spMkLst>
            <pc:docMk/>
            <pc:sldMk cId="2432107853" sldId="332"/>
            <ac:spMk id="6" creationId="{06298379-EBBC-439C-75B6-801513DABBB9}"/>
          </ac:spMkLst>
        </pc:spChg>
        <pc:picChg chg="add del mod">
          <ac:chgData name="Sarah J. Hulme" userId="6954dca2-bc62-4fad-abfd-a8121a08464f" providerId="ADAL" clId="{8D94AA22-0B0F-4B3D-B83A-CA614D06DA9A}" dt="2022-06-30T21:38:18.973" v="10729" actId="478"/>
          <ac:picMkLst>
            <pc:docMk/>
            <pc:sldMk cId="2432107853" sldId="332"/>
            <ac:picMk id="4" creationId="{72F7524A-82F9-AC12-51CA-C4ABE515EF4F}"/>
          </ac:picMkLst>
        </pc:picChg>
        <pc:picChg chg="add del mod">
          <ac:chgData name="Sarah J. Hulme" userId="6954dca2-bc62-4fad-abfd-a8121a08464f" providerId="ADAL" clId="{8D94AA22-0B0F-4B3D-B83A-CA614D06DA9A}" dt="2022-06-30T21:38:18.156" v="10728"/>
          <ac:picMkLst>
            <pc:docMk/>
            <pc:sldMk cId="2432107853" sldId="332"/>
            <ac:picMk id="5" creationId="{2AFCCAC7-2A30-5794-D41B-AA590F19389B}"/>
          </ac:picMkLst>
        </pc:picChg>
        <pc:picChg chg="del">
          <ac:chgData name="Sarah J. Hulme" userId="6954dca2-bc62-4fad-abfd-a8121a08464f" providerId="ADAL" clId="{8D94AA22-0B0F-4B3D-B83A-CA614D06DA9A}" dt="2022-06-30T16:12:27.457" v="9451" actId="478"/>
          <ac:picMkLst>
            <pc:docMk/>
            <pc:sldMk cId="2432107853" sldId="332"/>
            <ac:picMk id="8" creationId="{24636DDD-A2D2-EEF9-ED2A-DE34493BCAB8}"/>
          </ac:picMkLst>
        </pc:picChg>
      </pc:sldChg>
      <pc:sldChg chg="new del">
        <pc:chgData name="Sarah J. Hulme" userId="6954dca2-bc62-4fad-abfd-a8121a08464f" providerId="ADAL" clId="{8D94AA22-0B0F-4B3D-B83A-CA614D06DA9A}" dt="2022-06-30T16:17:23.461" v="9584" actId="680"/>
        <pc:sldMkLst>
          <pc:docMk/>
          <pc:sldMk cId="3157141676" sldId="333"/>
        </pc:sldMkLst>
      </pc:sldChg>
      <pc:sldChg chg="add">
        <pc:chgData name="Sarah J. Hulme" userId="6954dca2-bc62-4fad-abfd-a8121a08464f" providerId="ADAL" clId="{8D94AA22-0B0F-4B3D-B83A-CA614D06DA9A}" dt="2022-06-30T16:17:27.206" v="9585" actId="2890"/>
        <pc:sldMkLst>
          <pc:docMk/>
          <pc:sldMk cId="3625926603" sldId="333"/>
        </pc:sldMkLst>
      </pc:sldChg>
      <pc:sldChg chg="addSp modSp new mod">
        <pc:chgData name="Sarah J. Hulme" userId="6954dca2-bc62-4fad-abfd-a8121a08464f" providerId="ADAL" clId="{8D94AA22-0B0F-4B3D-B83A-CA614D06DA9A}" dt="2022-06-30T21:27:18.653" v="10356" actId="20577"/>
        <pc:sldMkLst>
          <pc:docMk/>
          <pc:sldMk cId="309097719" sldId="334"/>
        </pc:sldMkLst>
        <pc:spChg chg="mod">
          <ac:chgData name="Sarah J. Hulme" userId="6954dca2-bc62-4fad-abfd-a8121a08464f" providerId="ADAL" clId="{8D94AA22-0B0F-4B3D-B83A-CA614D06DA9A}" dt="2022-06-30T21:19:44.449" v="10151" actId="20577"/>
          <ac:spMkLst>
            <pc:docMk/>
            <pc:sldMk cId="309097719" sldId="334"/>
            <ac:spMk id="2" creationId="{C0B68079-CA45-5A08-65D6-84F9914B1B67}"/>
          </ac:spMkLst>
        </pc:spChg>
        <pc:spChg chg="mod">
          <ac:chgData name="Sarah J. Hulme" userId="6954dca2-bc62-4fad-abfd-a8121a08464f" providerId="ADAL" clId="{8D94AA22-0B0F-4B3D-B83A-CA614D06DA9A}" dt="2022-06-30T21:26:32.280" v="10347" actId="20577"/>
          <ac:spMkLst>
            <pc:docMk/>
            <pc:sldMk cId="309097719" sldId="334"/>
            <ac:spMk id="3" creationId="{B6B86027-4FA0-BCE9-FE14-9339094B9DAF}"/>
          </ac:spMkLst>
        </pc:spChg>
        <pc:spChg chg="mod">
          <ac:chgData name="Sarah J. Hulme" userId="6954dca2-bc62-4fad-abfd-a8121a08464f" providerId="ADAL" clId="{8D94AA22-0B0F-4B3D-B83A-CA614D06DA9A}" dt="2022-06-30T21:24:43.398" v="10305" actId="1076"/>
          <ac:spMkLst>
            <pc:docMk/>
            <pc:sldMk cId="309097719" sldId="334"/>
            <ac:spMk id="4" creationId="{C0C86ECC-7709-B248-2DD1-E0B939F95DA4}"/>
          </ac:spMkLst>
        </pc:spChg>
        <pc:spChg chg="add mod">
          <ac:chgData name="Sarah J. Hulme" userId="6954dca2-bc62-4fad-abfd-a8121a08464f" providerId="ADAL" clId="{8D94AA22-0B0F-4B3D-B83A-CA614D06DA9A}" dt="2022-06-30T21:27:07.856" v="10354" actId="1076"/>
          <ac:spMkLst>
            <pc:docMk/>
            <pc:sldMk cId="309097719" sldId="334"/>
            <ac:spMk id="7" creationId="{A84BABAC-D6CF-2B91-8B00-1192A0A9F76F}"/>
          </ac:spMkLst>
        </pc:spChg>
        <pc:spChg chg="add mod">
          <ac:chgData name="Sarah J. Hulme" userId="6954dca2-bc62-4fad-abfd-a8121a08464f" providerId="ADAL" clId="{8D94AA22-0B0F-4B3D-B83A-CA614D06DA9A}" dt="2022-06-30T21:27:18.653" v="10356" actId="20577"/>
          <ac:spMkLst>
            <pc:docMk/>
            <pc:sldMk cId="309097719" sldId="334"/>
            <ac:spMk id="10" creationId="{25CC2647-C58F-572E-11A0-886CDDBBF0B6}"/>
          </ac:spMkLst>
        </pc:spChg>
        <pc:picChg chg="add mod">
          <ac:chgData name="Sarah J. Hulme" userId="6954dca2-bc62-4fad-abfd-a8121a08464f" providerId="ADAL" clId="{8D94AA22-0B0F-4B3D-B83A-CA614D06DA9A}" dt="2022-06-30T21:26:44.379" v="10350" actId="1076"/>
          <ac:picMkLst>
            <pc:docMk/>
            <pc:sldMk cId="309097719" sldId="334"/>
            <ac:picMk id="5" creationId="{1C19D1E8-4F61-EEF7-723C-28084E5C098C}"/>
          </ac:picMkLst>
        </pc:picChg>
        <pc:picChg chg="add mod modCrop">
          <ac:chgData name="Sarah J. Hulme" userId="6954dca2-bc62-4fad-abfd-a8121a08464f" providerId="ADAL" clId="{8D94AA22-0B0F-4B3D-B83A-CA614D06DA9A}" dt="2022-06-30T21:26:42.376" v="10349" actId="1076"/>
          <ac:picMkLst>
            <pc:docMk/>
            <pc:sldMk cId="309097719" sldId="334"/>
            <ac:picMk id="8" creationId="{97777901-DA5D-3AF8-C962-8BB4799474E1}"/>
          </ac:picMkLst>
        </pc:picChg>
      </pc:sldChg>
      <pc:sldChg chg="modSp add del mod">
        <pc:chgData name="Sarah J. Hulme" userId="6954dca2-bc62-4fad-abfd-a8121a08464f" providerId="ADAL" clId="{8D94AA22-0B0F-4B3D-B83A-CA614D06DA9A}" dt="2022-06-30T16:34:23.472" v="9771" actId="47"/>
        <pc:sldMkLst>
          <pc:docMk/>
          <pc:sldMk cId="365917893" sldId="334"/>
        </pc:sldMkLst>
        <pc:spChg chg="mod">
          <ac:chgData name="Sarah J. Hulme" userId="6954dca2-bc62-4fad-abfd-a8121a08464f" providerId="ADAL" clId="{8D94AA22-0B0F-4B3D-B83A-CA614D06DA9A}" dt="2022-06-30T16:34:05.108" v="9761" actId="20577"/>
          <ac:spMkLst>
            <pc:docMk/>
            <pc:sldMk cId="365917893" sldId="334"/>
            <ac:spMk id="127" creationId="{00000000-0000-0000-0000-000000000000}"/>
          </ac:spMkLst>
        </pc:spChg>
      </pc:sldChg>
      <pc:sldMasterChg chg="delSldLayout">
        <pc:chgData name="Sarah J. Hulme" userId="6954dca2-bc62-4fad-abfd-a8121a08464f" providerId="ADAL" clId="{8D94AA22-0B0F-4B3D-B83A-CA614D06DA9A}" dt="2022-06-25T15:47:32.022" v="2323" actId="47"/>
        <pc:sldMasterMkLst>
          <pc:docMk/>
          <pc:sldMasterMk cId="0" sldId="2147483659"/>
        </pc:sldMasterMkLst>
        <pc:sldLayoutChg chg="del">
          <pc:chgData name="Sarah J. Hulme" userId="6954dca2-bc62-4fad-abfd-a8121a08464f" providerId="ADAL" clId="{8D94AA22-0B0F-4B3D-B83A-CA614D06DA9A}" dt="2022-06-25T15:47:32.022" v="2323" actId="47"/>
          <pc:sldLayoutMkLst>
            <pc:docMk/>
            <pc:sldMasterMk cId="0" sldId="2147483659"/>
            <pc:sldLayoutMk cId="0" sldId="2147483658"/>
          </pc:sldLayoutMkLst>
        </pc:sldLayoutChg>
      </pc:sldMasterChg>
    </pc:docChg>
  </pc:docChgLst>
  <pc:docChgLst>
    <pc:chgData name="Sarah J. Hulme" userId="6954dca2-bc62-4fad-abfd-a8121a08464f" providerId="ADAL" clId="{DE13893C-AFC2-4D32-BD72-180B27B88D30}"/>
    <pc:docChg chg="undo custSel addSld delSld modSld modMainMaster">
      <pc:chgData name="Sarah J. Hulme" userId="6954dca2-bc62-4fad-abfd-a8121a08464f" providerId="ADAL" clId="{DE13893C-AFC2-4D32-BD72-180B27B88D30}" dt="2022-06-17T23:54:59.986" v="2820" actId="20577"/>
      <pc:docMkLst>
        <pc:docMk/>
      </pc:docMkLst>
      <pc:sldChg chg="addSp modSp mod">
        <pc:chgData name="Sarah J. Hulme" userId="6954dca2-bc62-4fad-abfd-a8121a08464f" providerId="ADAL" clId="{DE13893C-AFC2-4D32-BD72-180B27B88D30}" dt="2022-06-17T19:58:50.392" v="2747" actId="27636"/>
        <pc:sldMkLst>
          <pc:docMk/>
          <pc:sldMk cId="0" sldId="256"/>
        </pc:sldMkLst>
        <pc:spChg chg="mod">
          <ac:chgData name="Sarah J. Hulme" userId="6954dca2-bc62-4fad-abfd-a8121a08464f" providerId="ADAL" clId="{DE13893C-AFC2-4D32-BD72-180B27B88D30}" dt="2022-06-17T19:58:50.392" v="2747" actId="27636"/>
          <ac:spMkLst>
            <pc:docMk/>
            <pc:sldMk cId="0" sldId="256"/>
            <ac:spMk id="64" creationId="{00000000-0000-0000-0000-000000000000}"/>
          </ac:spMkLst>
        </pc:spChg>
        <pc:spChg chg="mod">
          <ac:chgData name="Sarah J. Hulme" userId="6954dca2-bc62-4fad-abfd-a8121a08464f" providerId="ADAL" clId="{DE13893C-AFC2-4D32-BD72-180B27B88D30}" dt="2022-06-12T20:48:03.709" v="2246" actId="1076"/>
          <ac:spMkLst>
            <pc:docMk/>
            <pc:sldMk cId="0" sldId="256"/>
            <ac:spMk id="65" creationId="{00000000-0000-0000-0000-000000000000}"/>
          </ac:spMkLst>
        </pc:spChg>
        <pc:picChg chg="add mod">
          <ac:chgData name="Sarah J. Hulme" userId="6954dca2-bc62-4fad-abfd-a8121a08464f" providerId="ADAL" clId="{DE13893C-AFC2-4D32-BD72-180B27B88D30}" dt="2022-06-12T15:53:04.706" v="16" actId="14100"/>
          <ac:picMkLst>
            <pc:docMk/>
            <pc:sldMk cId="0" sldId="256"/>
            <ac:picMk id="3" creationId="{5E07AE46-3AF0-D4F2-6A78-9E3C282B8E62}"/>
          </ac:picMkLst>
        </pc:picChg>
        <pc:picChg chg="ord">
          <ac:chgData name="Sarah J. Hulme" userId="6954dca2-bc62-4fad-abfd-a8121a08464f" providerId="ADAL" clId="{DE13893C-AFC2-4D32-BD72-180B27B88D30}" dt="2022-06-12T15:49:53.071" v="3" actId="166"/>
          <ac:picMkLst>
            <pc:docMk/>
            <pc:sldMk cId="0" sldId="256"/>
            <ac:picMk id="66" creationId="{00000000-0000-0000-0000-000000000000}"/>
          </ac:picMkLst>
        </pc:picChg>
      </pc:sldChg>
      <pc:sldChg chg="addSp modSp mod">
        <pc:chgData name="Sarah J. Hulme" userId="6954dca2-bc62-4fad-abfd-a8121a08464f" providerId="ADAL" clId="{DE13893C-AFC2-4D32-BD72-180B27B88D30}" dt="2022-06-17T23:53:07.865" v="2779" actId="1076"/>
        <pc:sldMkLst>
          <pc:docMk/>
          <pc:sldMk cId="0" sldId="258"/>
        </pc:sldMkLst>
        <pc:picChg chg="add mod">
          <ac:chgData name="Sarah J. Hulme" userId="6954dca2-bc62-4fad-abfd-a8121a08464f" providerId="ADAL" clId="{DE13893C-AFC2-4D32-BD72-180B27B88D30}" dt="2022-06-17T23:53:07.865" v="2779" actId="1076"/>
          <ac:picMkLst>
            <pc:docMk/>
            <pc:sldMk cId="0" sldId="258"/>
            <ac:picMk id="3" creationId="{E986B108-2D43-6588-5EC7-5CC4232CA102}"/>
          </ac:picMkLst>
        </pc:picChg>
        <pc:picChg chg="mod modVis">
          <ac:chgData name="Sarah J. Hulme" userId="6954dca2-bc62-4fad-abfd-a8121a08464f" providerId="ADAL" clId="{DE13893C-AFC2-4D32-BD72-180B27B88D30}" dt="2022-06-17T23:53:02.488" v="2776" actId="14430"/>
          <ac:picMkLst>
            <pc:docMk/>
            <pc:sldMk cId="0" sldId="258"/>
            <ac:picMk id="79" creationId="{00000000-0000-0000-0000-000000000000}"/>
          </ac:picMkLst>
        </pc:picChg>
      </pc:sldChg>
      <pc:sldChg chg="addSp modSp mod modNotes">
        <pc:chgData name="Sarah J. Hulme" userId="6954dca2-bc62-4fad-abfd-a8121a08464f" providerId="ADAL" clId="{DE13893C-AFC2-4D32-BD72-180B27B88D30}" dt="2022-06-12T16:02:12.063" v="80" actId="20577"/>
        <pc:sldMkLst>
          <pc:docMk/>
          <pc:sldMk cId="0" sldId="261"/>
        </pc:sldMkLst>
        <pc:spChg chg="add mod">
          <ac:chgData name="Sarah J. Hulme" userId="6954dca2-bc62-4fad-abfd-a8121a08464f" providerId="ADAL" clId="{DE13893C-AFC2-4D32-BD72-180B27B88D30}" dt="2022-06-12T16:02:12.063" v="80" actId="20577"/>
          <ac:spMkLst>
            <pc:docMk/>
            <pc:sldMk cId="0" sldId="261"/>
            <ac:spMk id="3" creationId="{6C2F67D1-CA62-0FD0-F846-E04A03D0EA1F}"/>
          </ac:spMkLst>
        </pc:spChg>
        <pc:picChg chg="add mod">
          <ac:chgData name="Sarah J. Hulme" userId="6954dca2-bc62-4fad-abfd-a8121a08464f" providerId="ADAL" clId="{DE13893C-AFC2-4D32-BD72-180B27B88D30}" dt="2022-06-12T16:01:39.795" v="25" actId="1076"/>
          <ac:picMkLst>
            <pc:docMk/>
            <pc:sldMk cId="0" sldId="261"/>
            <ac:picMk id="2" creationId="{69820711-45FC-0EE9-3F90-E4C601B6E7EF}"/>
          </ac:picMkLst>
        </pc:picChg>
      </pc:sldChg>
      <pc:sldChg chg="modSp mod">
        <pc:chgData name="Sarah J. Hulme" userId="6954dca2-bc62-4fad-abfd-a8121a08464f" providerId="ADAL" clId="{DE13893C-AFC2-4D32-BD72-180B27B88D30}" dt="2022-06-12T16:04:08.712" v="350" actId="20577"/>
        <pc:sldMkLst>
          <pc:docMk/>
          <pc:sldMk cId="0" sldId="262"/>
        </pc:sldMkLst>
        <pc:spChg chg="mod">
          <ac:chgData name="Sarah J. Hulme" userId="6954dca2-bc62-4fad-abfd-a8121a08464f" providerId="ADAL" clId="{DE13893C-AFC2-4D32-BD72-180B27B88D30}" dt="2022-06-12T16:04:08.712" v="350" actId="20577"/>
          <ac:spMkLst>
            <pc:docMk/>
            <pc:sldMk cId="0" sldId="262"/>
            <ac:spMk id="103" creationId="{00000000-0000-0000-0000-000000000000}"/>
          </ac:spMkLst>
        </pc:spChg>
      </pc:sldChg>
      <pc:sldChg chg="modNotes">
        <pc:chgData name="Sarah J. Hulme" userId="6954dca2-bc62-4fad-abfd-a8121a08464f" providerId="ADAL" clId="{DE13893C-AFC2-4D32-BD72-180B27B88D30}" dt="2022-06-12T20:48:46.772" v="2247" actId="931"/>
        <pc:sldMkLst>
          <pc:docMk/>
          <pc:sldMk cId="0" sldId="263"/>
        </pc:sldMkLst>
      </pc:sldChg>
      <pc:sldChg chg="modNotes">
        <pc:chgData name="Sarah J. Hulme" userId="6954dca2-bc62-4fad-abfd-a8121a08464f" providerId="ADAL" clId="{DE13893C-AFC2-4D32-BD72-180B27B88D30}" dt="2022-06-12T20:48:46.772" v="2247" actId="931"/>
        <pc:sldMkLst>
          <pc:docMk/>
          <pc:sldMk cId="0" sldId="264"/>
        </pc:sldMkLst>
      </pc:sldChg>
      <pc:sldChg chg="modNotes">
        <pc:chgData name="Sarah J. Hulme" userId="6954dca2-bc62-4fad-abfd-a8121a08464f" providerId="ADAL" clId="{DE13893C-AFC2-4D32-BD72-180B27B88D30}" dt="2022-06-12T20:48:46.772" v="2247" actId="931"/>
        <pc:sldMkLst>
          <pc:docMk/>
          <pc:sldMk cId="0" sldId="265"/>
        </pc:sldMkLst>
      </pc:sldChg>
      <pc:sldChg chg="modNotes">
        <pc:chgData name="Sarah J. Hulme" userId="6954dca2-bc62-4fad-abfd-a8121a08464f" providerId="ADAL" clId="{DE13893C-AFC2-4D32-BD72-180B27B88D30}" dt="2022-06-12T20:48:46.772" v="2247" actId="931"/>
        <pc:sldMkLst>
          <pc:docMk/>
          <pc:sldMk cId="0" sldId="266"/>
        </pc:sldMkLst>
      </pc:sldChg>
      <pc:sldChg chg="modSp mod">
        <pc:chgData name="Sarah J. Hulme" userId="6954dca2-bc62-4fad-abfd-a8121a08464f" providerId="ADAL" clId="{DE13893C-AFC2-4D32-BD72-180B27B88D30}" dt="2022-06-12T16:07:36.612" v="354" actId="27636"/>
        <pc:sldMkLst>
          <pc:docMk/>
          <pc:sldMk cId="0" sldId="267"/>
        </pc:sldMkLst>
        <pc:spChg chg="mod">
          <ac:chgData name="Sarah J. Hulme" userId="6954dca2-bc62-4fad-abfd-a8121a08464f" providerId="ADAL" clId="{DE13893C-AFC2-4D32-BD72-180B27B88D30}" dt="2022-06-12T16:07:36.612" v="354" actId="27636"/>
          <ac:spMkLst>
            <pc:docMk/>
            <pc:sldMk cId="0" sldId="267"/>
            <ac:spMk id="134" creationId="{00000000-0000-0000-0000-000000000000}"/>
          </ac:spMkLst>
        </pc:spChg>
      </pc:sldChg>
      <pc:sldChg chg="delSp modSp mod">
        <pc:chgData name="Sarah J. Hulme" userId="6954dca2-bc62-4fad-abfd-a8121a08464f" providerId="ADAL" clId="{DE13893C-AFC2-4D32-BD72-180B27B88D30}" dt="2022-06-12T23:38:47.380" v="2528" actId="6549"/>
        <pc:sldMkLst>
          <pc:docMk/>
          <pc:sldMk cId="0" sldId="268"/>
        </pc:sldMkLst>
        <pc:spChg chg="mod">
          <ac:chgData name="Sarah J. Hulme" userId="6954dca2-bc62-4fad-abfd-a8121a08464f" providerId="ADAL" clId="{DE13893C-AFC2-4D32-BD72-180B27B88D30}" dt="2022-06-12T20:47:36.429" v="2229" actId="1076"/>
          <ac:spMkLst>
            <pc:docMk/>
            <pc:sldMk cId="0" sldId="268"/>
            <ac:spMk id="140" creationId="{00000000-0000-0000-0000-000000000000}"/>
          </ac:spMkLst>
        </pc:spChg>
        <pc:spChg chg="mod">
          <ac:chgData name="Sarah J. Hulme" userId="6954dca2-bc62-4fad-abfd-a8121a08464f" providerId="ADAL" clId="{DE13893C-AFC2-4D32-BD72-180B27B88D30}" dt="2022-06-12T20:47:46.334" v="2231" actId="688"/>
          <ac:spMkLst>
            <pc:docMk/>
            <pc:sldMk cId="0" sldId="268"/>
            <ac:spMk id="141" creationId="{00000000-0000-0000-0000-000000000000}"/>
          </ac:spMkLst>
        </pc:spChg>
        <pc:spChg chg="mod">
          <ac:chgData name="Sarah J. Hulme" userId="6954dca2-bc62-4fad-abfd-a8121a08464f" providerId="ADAL" clId="{DE13893C-AFC2-4D32-BD72-180B27B88D30}" dt="2022-06-12T23:38:47.380" v="2528" actId="6549"/>
          <ac:spMkLst>
            <pc:docMk/>
            <pc:sldMk cId="0" sldId="268"/>
            <ac:spMk id="142" creationId="{00000000-0000-0000-0000-000000000000}"/>
          </ac:spMkLst>
        </pc:spChg>
        <pc:spChg chg="del mod">
          <ac:chgData name="Sarah J. Hulme" userId="6954dca2-bc62-4fad-abfd-a8121a08464f" providerId="ADAL" clId="{DE13893C-AFC2-4D32-BD72-180B27B88D30}" dt="2022-06-12T16:10:11.583" v="398" actId="478"/>
          <ac:spMkLst>
            <pc:docMk/>
            <pc:sldMk cId="0" sldId="268"/>
            <ac:spMk id="143" creationId="{00000000-0000-0000-0000-000000000000}"/>
          </ac:spMkLst>
        </pc:spChg>
      </pc:sldChg>
      <pc:sldChg chg="addSp modSp mod modNotes">
        <pc:chgData name="Sarah J. Hulme" userId="6954dca2-bc62-4fad-abfd-a8121a08464f" providerId="ADAL" clId="{DE13893C-AFC2-4D32-BD72-180B27B88D30}" dt="2022-06-12T16:15:00.740" v="647" actId="2711"/>
        <pc:sldMkLst>
          <pc:docMk/>
          <pc:sldMk cId="0" sldId="269"/>
        </pc:sldMkLst>
        <pc:spChg chg="add mod">
          <ac:chgData name="Sarah J. Hulme" userId="6954dca2-bc62-4fad-abfd-a8121a08464f" providerId="ADAL" clId="{DE13893C-AFC2-4D32-BD72-180B27B88D30}" dt="2022-06-12T16:15:00.740" v="647" actId="2711"/>
          <ac:spMkLst>
            <pc:docMk/>
            <pc:sldMk cId="0" sldId="269"/>
            <ac:spMk id="4" creationId="{B0BC973D-107F-7E5E-79E0-F1B36AD73D25}"/>
          </ac:spMkLst>
        </pc:spChg>
      </pc:sldChg>
      <pc:sldChg chg="addSp delSp modSp mod">
        <pc:chgData name="Sarah J. Hulme" userId="6954dca2-bc62-4fad-abfd-a8121a08464f" providerId="ADAL" clId="{DE13893C-AFC2-4D32-BD72-180B27B88D30}" dt="2022-06-17T23:52:45.657" v="2772" actId="14430"/>
        <pc:sldMkLst>
          <pc:docMk/>
          <pc:sldMk cId="0" sldId="270"/>
        </pc:sldMkLst>
        <pc:spChg chg="add mod">
          <ac:chgData name="Sarah J. Hulme" userId="6954dca2-bc62-4fad-abfd-a8121a08464f" providerId="ADAL" clId="{DE13893C-AFC2-4D32-BD72-180B27B88D30}" dt="2022-06-12T22:16:34.439" v="2392" actId="20577"/>
          <ac:spMkLst>
            <pc:docMk/>
            <pc:sldMk cId="0" sldId="270"/>
            <ac:spMk id="6" creationId="{F5ED93DA-4782-553A-9311-7C5816D5B057}"/>
          </ac:spMkLst>
        </pc:spChg>
        <pc:spChg chg="add mod">
          <ac:chgData name="Sarah J. Hulme" userId="6954dca2-bc62-4fad-abfd-a8121a08464f" providerId="ADAL" clId="{DE13893C-AFC2-4D32-BD72-180B27B88D30}" dt="2022-06-12T16:26:15.154" v="828" actId="1076"/>
          <ac:spMkLst>
            <pc:docMk/>
            <pc:sldMk cId="0" sldId="270"/>
            <ac:spMk id="10" creationId="{0EED5B2C-0552-CA7D-AF57-EF6AC17FA942}"/>
          </ac:spMkLst>
        </pc:spChg>
        <pc:spChg chg="mod">
          <ac:chgData name="Sarah J. Hulme" userId="6954dca2-bc62-4fad-abfd-a8121a08464f" providerId="ADAL" clId="{DE13893C-AFC2-4D32-BD72-180B27B88D30}" dt="2022-06-12T16:25:06.243" v="818" actId="1076"/>
          <ac:spMkLst>
            <pc:docMk/>
            <pc:sldMk cId="0" sldId="270"/>
            <ac:spMk id="155" creationId="{00000000-0000-0000-0000-000000000000}"/>
          </ac:spMkLst>
        </pc:spChg>
        <pc:picChg chg="add del mod">
          <ac:chgData name="Sarah J. Hulme" userId="6954dca2-bc62-4fad-abfd-a8121a08464f" providerId="ADAL" clId="{DE13893C-AFC2-4D32-BD72-180B27B88D30}" dt="2022-06-12T21:23:33.318" v="2303" actId="478"/>
          <ac:picMkLst>
            <pc:docMk/>
            <pc:sldMk cId="0" sldId="270"/>
            <ac:picMk id="3" creationId="{9CE0E12E-DC4D-DA7F-A577-171D3D36675D}"/>
          </ac:picMkLst>
        </pc:picChg>
        <pc:picChg chg="add mod">
          <ac:chgData name="Sarah J. Hulme" userId="6954dca2-bc62-4fad-abfd-a8121a08464f" providerId="ADAL" clId="{DE13893C-AFC2-4D32-BD72-180B27B88D30}" dt="2022-06-12T16:25:48.066" v="822" actId="1076"/>
          <ac:picMkLst>
            <pc:docMk/>
            <pc:sldMk cId="0" sldId="270"/>
            <ac:picMk id="5" creationId="{CE7000E8-58CF-2B72-69D0-B0ECC8F423D0}"/>
          </ac:picMkLst>
        </pc:picChg>
        <pc:picChg chg="add mod">
          <ac:chgData name="Sarah J. Hulme" userId="6954dca2-bc62-4fad-abfd-a8121a08464f" providerId="ADAL" clId="{DE13893C-AFC2-4D32-BD72-180B27B88D30}" dt="2022-06-12T21:24:33.152" v="2357" actId="14100"/>
          <ac:picMkLst>
            <pc:docMk/>
            <pc:sldMk cId="0" sldId="270"/>
            <ac:picMk id="9" creationId="{70311F46-37A8-31E2-768C-676F828F2FB6}"/>
          </ac:picMkLst>
        </pc:picChg>
        <pc:picChg chg="mod modVis">
          <ac:chgData name="Sarah J. Hulme" userId="6954dca2-bc62-4fad-abfd-a8121a08464f" providerId="ADAL" clId="{DE13893C-AFC2-4D32-BD72-180B27B88D30}" dt="2022-06-17T23:52:45.657" v="2772" actId="14430"/>
          <ac:picMkLst>
            <pc:docMk/>
            <pc:sldMk cId="0" sldId="270"/>
            <ac:picMk id="156" creationId="{00000000-0000-0000-0000-000000000000}"/>
          </ac:picMkLst>
        </pc:picChg>
      </pc:sldChg>
      <pc:sldChg chg="addSp modSp mod modNotes">
        <pc:chgData name="Sarah J. Hulme" userId="6954dca2-bc62-4fad-abfd-a8121a08464f" providerId="ADAL" clId="{DE13893C-AFC2-4D32-BD72-180B27B88D30}" dt="2022-06-17T23:52:42.236" v="2771" actId="14430"/>
        <pc:sldMkLst>
          <pc:docMk/>
          <pc:sldMk cId="0" sldId="271"/>
        </pc:sldMkLst>
        <pc:spChg chg="add mod">
          <ac:chgData name="Sarah J. Hulme" userId="6954dca2-bc62-4fad-abfd-a8121a08464f" providerId="ADAL" clId="{DE13893C-AFC2-4D32-BD72-180B27B88D30}" dt="2022-06-12T16:31:49.684" v="934" actId="1076"/>
          <ac:spMkLst>
            <pc:docMk/>
            <pc:sldMk cId="0" sldId="271"/>
            <ac:spMk id="9" creationId="{BF6AC588-BE04-1D66-5BE7-F41EA129DB28}"/>
          </ac:spMkLst>
        </pc:spChg>
        <pc:spChg chg="add mod">
          <ac:chgData name="Sarah J. Hulme" userId="6954dca2-bc62-4fad-abfd-a8121a08464f" providerId="ADAL" clId="{DE13893C-AFC2-4D32-BD72-180B27B88D30}" dt="2022-06-12T16:35:03.586" v="1122" actId="6549"/>
          <ac:spMkLst>
            <pc:docMk/>
            <pc:sldMk cId="0" sldId="271"/>
            <ac:spMk id="11" creationId="{69348B0B-FA7E-6254-05C3-7522DD144B89}"/>
          </ac:spMkLst>
        </pc:spChg>
        <pc:picChg chg="add mod modCrop">
          <ac:chgData name="Sarah J. Hulme" userId="6954dca2-bc62-4fad-abfd-a8121a08464f" providerId="ADAL" clId="{DE13893C-AFC2-4D32-BD72-180B27B88D30}" dt="2022-06-12T16:31:04.081" v="888" actId="14100"/>
          <ac:picMkLst>
            <pc:docMk/>
            <pc:sldMk cId="0" sldId="271"/>
            <ac:picMk id="3" creationId="{8AE483CE-6A07-0E55-F848-AFED03243ABF}"/>
          </ac:picMkLst>
        </pc:picChg>
        <pc:picChg chg="add mod modCrop">
          <ac:chgData name="Sarah J. Hulme" userId="6954dca2-bc62-4fad-abfd-a8121a08464f" providerId="ADAL" clId="{DE13893C-AFC2-4D32-BD72-180B27B88D30}" dt="2022-06-12T16:31:00.283" v="886" actId="1076"/>
          <ac:picMkLst>
            <pc:docMk/>
            <pc:sldMk cId="0" sldId="271"/>
            <ac:picMk id="5" creationId="{6437550F-1D45-F491-7B45-75BF91A59512}"/>
          </ac:picMkLst>
        </pc:picChg>
        <pc:picChg chg="mod modVis">
          <ac:chgData name="Sarah J. Hulme" userId="6954dca2-bc62-4fad-abfd-a8121a08464f" providerId="ADAL" clId="{DE13893C-AFC2-4D32-BD72-180B27B88D30}" dt="2022-06-17T23:52:42.236" v="2771" actId="14430"/>
          <ac:picMkLst>
            <pc:docMk/>
            <pc:sldMk cId="0" sldId="271"/>
            <ac:picMk id="163" creationId="{00000000-0000-0000-0000-000000000000}"/>
          </ac:picMkLst>
        </pc:picChg>
      </pc:sldChg>
      <pc:sldChg chg="addSp delSp modSp mod">
        <pc:chgData name="Sarah J. Hulme" userId="6954dca2-bc62-4fad-abfd-a8121a08464f" providerId="ADAL" clId="{DE13893C-AFC2-4D32-BD72-180B27B88D30}" dt="2022-06-17T23:52:39.470" v="2770" actId="14430"/>
        <pc:sldMkLst>
          <pc:docMk/>
          <pc:sldMk cId="0" sldId="272"/>
        </pc:sldMkLst>
        <pc:spChg chg="add mod">
          <ac:chgData name="Sarah J. Hulme" userId="6954dca2-bc62-4fad-abfd-a8121a08464f" providerId="ADAL" clId="{DE13893C-AFC2-4D32-BD72-180B27B88D30}" dt="2022-06-12T23:43:59.335" v="2562" actId="20577"/>
          <ac:spMkLst>
            <pc:docMk/>
            <pc:sldMk cId="0" sldId="272"/>
            <ac:spMk id="7" creationId="{D3B3C452-4076-80E8-9822-F634DE04C195}"/>
          </ac:spMkLst>
        </pc:spChg>
        <pc:spChg chg="add del mod">
          <ac:chgData name="Sarah J. Hulme" userId="6954dca2-bc62-4fad-abfd-a8121a08464f" providerId="ADAL" clId="{DE13893C-AFC2-4D32-BD72-180B27B88D30}" dt="2022-06-12T23:43:19.531" v="2538"/>
          <ac:spMkLst>
            <pc:docMk/>
            <pc:sldMk cId="0" sldId="272"/>
            <ac:spMk id="8" creationId="{217812DC-25DB-C3EB-EDE4-E7A29B216252}"/>
          </ac:spMkLst>
        </pc:spChg>
        <pc:picChg chg="add mod">
          <ac:chgData name="Sarah J. Hulme" userId="6954dca2-bc62-4fad-abfd-a8121a08464f" providerId="ADAL" clId="{DE13893C-AFC2-4D32-BD72-180B27B88D30}" dt="2022-06-12T23:43:04.588" v="2535" actId="1076"/>
          <ac:picMkLst>
            <pc:docMk/>
            <pc:sldMk cId="0" sldId="272"/>
            <ac:picMk id="3" creationId="{06CDF64C-E8A8-8B2C-620A-5CE12C7B9380}"/>
          </ac:picMkLst>
        </pc:picChg>
        <pc:picChg chg="mod modVis">
          <ac:chgData name="Sarah J. Hulme" userId="6954dca2-bc62-4fad-abfd-a8121a08464f" providerId="ADAL" clId="{DE13893C-AFC2-4D32-BD72-180B27B88D30}" dt="2022-06-17T23:52:39.470" v="2770" actId="14430"/>
          <ac:picMkLst>
            <pc:docMk/>
            <pc:sldMk cId="0" sldId="272"/>
            <ac:picMk id="170" creationId="{00000000-0000-0000-0000-000000000000}"/>
          </ac:picMkLst>
        </pc:picChg>
      </pc:sldChg>
      <pc:sldChg chg="addSp delSp modSp mod modNotes">
        <pc:chgData name="Sarah J. Hulme" userId="6954dca2-bc62-4fad-abfd-a8121a08464f" providerId="ADAL" clId="{DE13893C-AFC2-4D32-BD72-180B27B88D30}" dt="2022-06-17T23:52:36.234" v="2769" actId="14430"/>
        <pc:sldMkLst>
          <pc:docMk/>
          <pc:sldMk cId="0" sldId="273"/>
        </pc:sldMkLst>
        <pc:spChg chg="add mod">
          <ac:chgData name="Sarah J. Hulme" userId="6954dca2-bc62-4fad-abfd-a8121a08464f" providerId="ADAL" clId="{DE13893C-AFC2-4D32-BD72-180B27B88D30}" dt="2022-06-12T18:34:12.107" v="1165" actId="20577"/>
          <ac:spMkLst>
            <pc:docMk/>
            <pc:sldMk cId="0" sldId="273"/>
            <ac:spMk id="7" creationId="{FDFC8D63-CF99-96E6-871E-E6AF48C0A3C6}"/>
          </ac:spMkLst>
        </pc:spChg>
        <pc:spChg chg="add del mod">
          <ac:chgData name="Sarah J. Hulme" userId="6954dca2-bc62-4fad-abfd-a8121a08464f" providerId="ADAL" clId="{DE13893C-AFC2-4D32-BD72-180B27B88D30}" dt="2022-06-12T18:33:14.830" v="1132"/>
          <ac:spMkLst>
            <pc:docMk/>
            <pc:sldMk cId="0" sldId="273"/>
            <ac:spMk id="8" creationId="{E30F3C2D-F678-5DDC-7FD4-0AD05EEA037A}"/>
          </ac:spMkLst>
        </pc:spChg>
        <pc:picChg chg="add mod">
          <ac:chgData name="Sarah J. Hulme" userId="6954dca2-bc62-4fad-abfd-a8121a08464f" providerId="ADAL" clId="{DE13893C-AFC2-4D32-BD72-180B27B88D30}" dt="2022-06-12T23:46:01.517" v="2568" actId="1076"/>
          <ac:picMkLst>
            <pc:docMk/>
            <pc:sldMk cId="0" sldId="273"/>
            <ac:picMk id="3" creationId="{9ABCFDFA-BDE9-9A50-03E9-FD01D887C9BC}"/>
          </ac:picMkLst>
        </pc:picChg>
        <pc:picChg chg="mod modVis">
          <ac:chgData name="Sarah J. Hulme" userId="6954dca2-bc62-4fad-abfd-a8121a08464f" providerId="ADAL" clId="{DE13893C-AFC2-4D32-BD72-180B27B88D30}" dt="2022-06-17T23:52:36.234" v="2769" actId="14430"/>
          <ac:picMkLst>
            <pc:docMk/>
            <pc:sldMk cId="0" sldId="273"/>
            <ac:picMk id="177" creationId="{00000000-0000-0000-0000-000000000000}"/>
          </ac:picMkLst>
        </pc:picChg>
      </pc:sldChg>
      <pc:sldChg chg="addSp modSp mod">
        <pc:chgData name="Sarah J. Hulme" userId="6954dca2-bc62-4fad-abfd-a8121a08464f" providerId="ADAL" clId="{DE13893C-AFC2-4D32-BD72-180B27B88D30}" dt="2022-06-17T23:52:32.860" v="2768" actId="14430"/>
        <pc:sldMkLst>
          <pc:docMk/>
          <pc:sldMk cId="0" sldId="274"/>
        </pc:sldMkLst>
        <pc:spChg chg="add mod">
          <ac:chgData name="Sarah J. Hulme" userId="6954dca2-bc62-4fad-abfd-a8121a08464f" providerId="ADAL" clId="{DE13893C-AFC2-4D32-BD72-180B27B88D30}" dt="2022-06-12T23:46:39.854" v="2617" actId="20577"/>
          <ac:spMkLst>
            <pc:docMk/>
            <pc:sldMk cId="0" sldId="274"/>
            <ac:spMk id="7" creationId="{0B9D74F9-50D7-5B94-6F2E-1CFA1EEC03C9}"/>
          </ac:spMkLst>
        </pc:spChg>
        <pc:picChg chg="add mod">
          <ac:chgData name="Sarah J. Hulme" userId="6954dca2-bc62-4fad-abfd-a8121a08464f" providerId="ADAL" clId="{DE13893C-AFC2-4D32-BD72-180B27B88D30}" dt="2022-06-12T23:44:57.957" v="2567" actId="1076"/>
          <ac:picMkLst>
            <pc:docMk/>
            <pc:sldMk cId="0" sldId="274"/>
            <ac:picMk id="3" creationId="{CE412D4B-18F5-3D96-D95D-8A2F6146E7F3}"/>
          </ac:picMkLst>
        </pc:picChg>
        <pc:picChg chg="mod modVis">
          <ac:chgData name="Sarah J. Hulme" userId="6954dca2-bc62-4fad-abfd-a8121a08464f" providerId="ADAL" clId="{DE13893C-AFC2-4D32-BD72-180B27B88D30}" dt="2022-06-17T23:52:32.860" v="2768" actId="14430"/>
          <ac:picMkLst>
            <pc:docMk/>
            <pc:sldMk cId="0" sldId="274"/>
            <ac:picMk id="184" creationId="{00000000-0000-0000-0000-000000000000}"/>
          </ac:picMkLst>
        </pc:picChg>
      </pc:sldChg>
      <pc:sldChg chg="addSp modSp mod modNotes">
        <pc:chgData name="Sarah J. Hulme" userId="6954dca2-bc62-4fad-abfd-a8121a08464f" providerId="ADAL" clId="{DE13893C-AFC2-4D32-BD72-180B27B88D30}" dt="2022-06-17T23:52:29.312" v="2767" actId="14430"/>
        <pc:sldMkLst>
          <pc:docMk/>
          <pc:sldMk cId="0" sldId="275"/>
        </pc:sldMkLst>
        <pc:spChg chg="add mod">
          <ac:chgData name="Sarah J. Hulme" userId="6954dca2-bc62-4fad-abfd-a8121a08464f" providerId="ADAL" clId="{DE13893C-AFC2-4D32-BD72-180B27B88D30}" dt="2022-06-12T18:48:39.992" v="1366" actId="20577"/>
          <ac:spMkLst>
            <pc:docMk/>
            <pc:sldMk cId="0" sldId="275"/>
            <ac:spMk id="9" creationId="{A523AF96-8856-9786-60BB-6506A82CB9E0}"/>
          </ac:spMkLst>
        </pc:spChg>
        <pc:spChg chg="add mod">
          <ac:chgData name="Sarah J. Hulme" userId="6954dca2-bc62-4fad-abfd-a8121a08464f" providerId="ADAL" clId="{DE13893C-AFC2-4D32-BD72-180B27B88D30}" dt="2022-06-12T18:48:27.103" v="1356" actId="20577"/>
          <ac:spMkLst>
            <pc:docMk/>
            <pc:sldMk cId="0" sldId="275"/>
            <ac:spMk id="10" creationId="{B2091258-B715-4A10-D84A-88F0491670E6}"/>
          </ac:spMkLst>
        </pc:spChg>
        <pc:spChg chg="mod">
          <ac:chgData name="Sarah J. Hulme" userId="6954dca2-bc62-4fad-abfd-a8121a08464f" providerId="ADAL" clId="{DE13893C-AFC2-4D32-BD72-180B27B88D30}" dt="2022-06-12T18:48:50.089" v="1367" actId="1076"/>
          <ac:spMkLst>
            <pc:docMk/>
            <pc:sldMk cId="0" sldId="275"/>
            <ac:spMk id="190" creationId="{00000000-0000-0000-0000-000000000000}"/>
          </ac:spMkLst>
        </pc:spChg>
        <pc:picChg chg="add mod modCrop">
          <ac:chgData name="Sarah J. Hulme" userId="6954dca2-bc62-4fad-abfd-a8121a08464f" providerId="ADAL" clId="{DE13893C-AFC2-4D32-BD72-180B27B88D30}" dt="2022-06-12T18:46:13.385" v="1180" actId="14100"/>
          <ac:picMkLst>
            <pc:docMk/>
            <pc:sldMk cId="0" sldId="275"/>
            <ac:picMk id="3" creationId="{D2153328-F949-E948-5A2F-40C295314065}"/>
          </ac:picMkLst>
        </pc:picChg>
        <pc:picChg chg="add mod">
          <ac:chgData name="Sarah J. Hulme" userId="6954dca2-bc62-4fad-abfd-a8121a08464f" providerId="ADAL" clId="{DE13893C-AFC2-4D32-BD72-180B27B88D30}" dt="2022-06-12T18:46:19.278" v="1182" actId="14100"/>
          <ac:picMkLst>
            <pc:docMk/>
            <pc:sldMk cId="0" sldId="275"/>
            <ac:picMk id="5" creationId="{ED4BC127-610E-4034-A4BB-D6944F2AE13B}"/>
          </ac:picMkLst>
        </pc:picChg>
        <pc:picChg chg="mod modVis">
          <ac:chgData name="Sarah J. Hulme" userId="6954dca2-bc62-4fad-abfd-a8121a08464f" providerId="ADAL" clId="{DE13893C-AFC2-4D32-BD72-180B27B88D30}" dt="2022-06-17T23:52:29.312" v="2767" actId="14430"/>
          <ac:picMkLst>
            <pc:docMk/>
            <pc:sldMk cId="0" sldId="275"/>
            <ac:picMk id="191" creationId="{00000000-0000-0000-0000-000000000000}"/>
          </ac:picMkLst>
        </pc:picChg>
      </pc:sldChg>
      <pc:sldChg chg="addSp modSp mod modNotes">
        <pc:chgData name="Sarah J. Hulme" userId="6954dca2-bc62-4fad-abfd-a8121a08464f" providerId="ADAL" clId="{DE13893C-AFC2-4D32-BD72-180B27B88D30}" dt="2022-06-17T23:52:24.843" v="2766" actId="14430"/>
        <pc:sldMkLst>
          <pc:docMk/>
          <pc:sldMk cId="0" sldId="276"/>
        </pc:sldMkLst>
        <pc:spChg chg="add mod">
          <ac:chgData name="Sarah J. Hulme" userId="6954dca2-bc62-4fad-abfd-a8121a08464f" providerId="ADAL" clId="{DE13893C-AFC2-4D32-BD72-180B27B88D30}" dt="2022-06-12T18:52:54.345" v="1517" actId="20577"/>
          <ac:spMkLst>
            <pc:docMk/>
            <pc:sldMk cId="0" sldId="276"/>
            <ac:spMk id="7" creationId="{4E262999-A404-B386-EDA7-5FD52562A254}"/>
          </ac:spMkLst>
        </pc:spChg>
        <pc:picChg chg="add mod">
          <ac:chgData name="Sarah J. Hulme" userId="6954dca2-bc62-4fad-abfd-a8121a08464f" providerId="ADAL" clId="{DE13893C-AFC2-4D32-BD72-180B27B88D30}" dt="2022-06-12T18:50:17.531" v="1373" actId="1076"/>
          <ac:picMkLst>
            <pc:docMk/>
            <pc:sldMk cId="0" sldId="276"/>
            <ac:picMk id="3" creationId="{01B55A77-8073-690D-8061-34ACBDB9151A}"/>
          </ac:picMkLst>
        </pc:picChg>
        <pc:picChg chg="mod modVis">
          <ac:chgData name="Sarah J. Hulme" userId="6954dca2-bc62-4fad-abfd-a8121a08464f" providerId="ADAL" clId="{DE13893C-AFC2-4D32-BD72-180B27B88D30}" dt="2022-06-17T23:52:24.843" v="2766" actId="14430"/>
          <ac:picMkLst>
            <pc:docMk/>
            <pc:sldMk cId="0" sldId="276"/>
            <ac:picMk id="198" creationId="{00000000-0000-0000-0000-000000000000}"/>
          </ac:picMkLst>
        </pc:picChg>
      </pc:sldChg>
      <pc:sldChg chg="addSp modSp mod modNotes">
        <pc:chgData name="Sarah J. Hulme" userId="6954dca2-bc62-4fad-abfd-a8121a08464f" providerId="ADAL" clId="{DE13893C-AFC2-4D32-BD72-180B27B88D30}" dt="2022-06-17T23:52:21.905" v="2765" actId="14430"/>
        <pc:sldMkLst>
          <pc:docMk/>
          <pc:sldMk cId="0" sldId="277"/>
        </pc:sldMkLst>
        <pc:spChg chg="add mod">
          <ac:chgData name="Sarah J. Hulme" userId="6954dca2-bc62-4fad-abfd-a8121a08464f" providerId="ADAL" clId="{DE13893C-AFC2-4D32-BD72-180B27B88D30}" dt="2022-06-12T19:09:46.273" v="1641" actId="20577"/>
          <ac:spMkLst>
            <pc:docMk/>
            <pc:sldMk cId="0" sldId="277"/>
            <ac:spMk id="7" creationId="{D4175672-B380-9158-C056-2A023DD7C4B8}"/>
          </ac:spMkLst>
        </pc:spChg>
        <pc:picChg chg="add mod">
          <ac:chgData name="Sarah J. Hulme" userId="6954dca2-bc62-4fad-abfd-a8121a08464f" providerId="ADAL" clId="{DE13893C-AFC2-4D32-BD72-180B27B88D30}" dt="2022-06-12T19:07:17.136" v="1528" actId="1076"/>
          <ac:picMkLst>
            <pc:docMk/>
            <pc:sldMk cId="0" sldId="277"/>
            <ac:picMk id="3" creationId="{17CAFE7C-4846-EC01-B7C3-C54BF2CDDB91}"/>
          </ac:picMkLst>
        </pc:picChg>
        <pc:picChg chg="mod modVis">
          <ac:chgData name="Sarah J. Hulme" userId="6954dca2-bc62-4fad-abfd-a8121a08464f" providerId="ADAL" clId="{DE13893C-AFC2-4D32-BD72-180B27B88D30}" dt="2022-06-17T23:52:21.905" v="2765" actId="14430"/>
          <ac:picMkLst>
            <pc:docMk/>
            <pc:sldMk cId="0" sldId="277"/>
            <ac:picMk id="205" creationId="{00000000-0000-0000-0000-000000000000}"/>
          </ac:picMkLst>
        </pc:picChg>
      </pc:sldChg>
      <pc:sldChg chg="addSp modSp mod modNotes">
        <pc:chgData name="Sarah J. Hulme" userId="6954dca2-bc62-4fad-abfd-a8121a08464f" providerId="ADAL" clId="{DE13893C-AFC2-4D32-BD72-180B27B88D30}" dt="2022-06-17T23:52:13.951" v="2764" actId="14430"/>
        <pc:sldMkLst>
          <pc:docMk/>
          <pc:sldMk cId="0" sldId="278"/>
        </pc:sldMkLst>
        <pc:spChg chg="add mod">
          <ac:chgData name="Sarah J. Hulme" userId="6954dca2-bc62-4fad-abfd-a8121a08464f" providerId="ADAL" clId="{DE13893C-AFC2-4D32-BD72-180B27B88D30}" dt="2022-06-12T19:15:55.433" v="1685" actId="20577"/>
          <ac:spMkLst>
            <pc:docMk/>
            <pc:sldMk cId="0" sldId="278"/>
            <ac:spMk id="7" creationId="{19C1C305-9968-ED35-EEE9-2FD1E3F34134}"/>
          </ac:spMkLst>
        </pc:spChg>
        <pc:spChg chg="mod">
          <ac:chgData name="Sarah J. Hulme" userId="6954dca2-bc62-4fad-abfd-a8121a08464f" providerId="ADAL" clId="{DE13893C-AFC2-4D32-BD72-180B27B88D30}" dt="2022-06-12T19:14:19.274" v="1648" actId="1076"/>
          <ac:spMkLst>
            <pc:docMk/>
            <pc:sldMk cId="0" sldId="278"/>
            <ac:spMk id="211" creationId="{00000000-0000-0000-0000-000000000000}"/>
          </ac:spMkLst>
        </pc:spChg>
        <pc:picChg chg="add mod">
          <ac:chgData name="Sarah J. Hulme" userId="6954dca2-bc62-4fad-abfd-a8121a08464f" providerId="ADAL" clId="{DE13893C-AFC2-4D32-BD72-180B27B88D30}" dt="2022-06-12T19:14:10.241" v="1646" actId="1076"/>
          <ac:picMkLst>
            <pc:docMk/>
            <pc:sldMk cId="0" sldId="278"/>
            <ac:picMk id="3" creationId="{6C3D9F83-36BF-2A7E-B2D0-7903A097326F}"/>
          </ac:picMkLst>
        </pc:picChg>
        <pc:picChg chg="mod modVis">
          <ac:chgData name="Sarah J. Hulme" userId="6954dca2-bc62-4fad-abfd-a8121a08464f" providerId="ADAL" clId="{DE13893C-AFC2-4D32-BD72-180B27B88D30}" dt="2022-06-17T23:52:13.951" v="2764" actId="14430"/>
          <ac:picMkLst>
            <pc:docMk/>
            <pc:sldMk cId="0" sldId="278"/>
            <ac:picMk id="212" creationId="{00000000-0000-0000-0000-000000000000}"/>
          </ac:picMkLst>
        </pc:picChg>
      </pc:sldChg>
      <pc:sldChg chg="addSp modSp mod">
        <pc:chgData name="Sarah J. Hulme" userId="6954dca2-bc62-4fad-abfd-a8121a08464f" providerId="ADAL" clId="{DE13893C-AFC2-4D32-BD72-180B27B88D30}" dt="2022-06-17T23:52:09.275" v="2763" actId="14430"/>
        <pc:sldMkLst>
          <pc:docMk/>
          <pc:sldMk cId="0" sldId="279"/>
        </pc:sldMkLst>
        <pc:spChg chg="add mod">
          <ac:chgData name="Sarah J. Hulme" userId="6954dca2-bc62-4fad-abfd-a8121a08464f" providerId="ADAL" clId="{DE13893C-AFC2-4D32-BD72-180B27B88D30}" dt="2022-06-12T19:25:32.281" v="1716" actId="6549"/>
          <ac:spMkLst>
            <pc:docMk/>
            <pc:sldMk cId="0" sldId="279"/>
            <ac:spMk id="7" creationId="{A15F7B6E-B5C9-C566-33E1-0E555DC1DB1B}"/>
          </ac:spMkLst>
        </pc:spChg>
        <pc:spChg chg="mod">
          <ac:chgData name="Sarah J. Hulme" userId="6954dca2-bc62-4fad-abfd-a8121a08464f" providerId="ADAL" clId="{DE13893C-AFC2-4D32-BD72-180B27B88D30}" dt="2022-06-12T19:23:17.987" v="1686" actId="1076"/>
          <ac:spMkLst>
            <pc:docMk/>
            <pc:sldMk cId="0" sldId="279"/>
            <ac:spMk id="218" creationId="{00000000-0000-0000-0000-000000000000}"/>
          </ac:spMkLst>
        </pc:spChg>
        <pc:picChg chg="add mod modCrop">
          <ac:chgData name="Sarah J. Hulme" userId="6954dca2-bc62-4fad-abfd-a8121a08464f" providerId="ADAL" clId="{DE13893C-AFC2-4D32-BD72-180B27B88D30}" dt="2022-06-12T19:23:52.008" v="1695" actId="14100"/>
          <ac:picMkLst>
            <pc:docMk/>
            <pc:sldMk cId="0" sldId="279"/>
            <ac:picMk id="3" creationId="{BB611B95-B2C8-DB03-16E4-37FD923A1B9B}"/>
          </ac:picMkLst>
        </pc:picChg>
        <pc:picChg chg="mod modVis">
          <ac:chgData name="Sarah J. Hulme" userId="6954dca2-bc62-4fad-abfd-a8121a08464f" providerId="ADAL" clId="{DE13893C-AFC2-4D32-BD72-180B27B88D30}" dt="2022-06-17T23:52:09.275" v="2763" actId="14430"/>
          <ac:picMkLst>
            <pc:docMk/>
            <pc:sldMk cId="0" sldId="279"/>
            <ac:picMk id="219" creationId="{00000000-0000-0000-0000-000000000000}"/>
          </ac:picMkLst>
        </pc:picChg>
      </pc:sldChg>
      <pc:sldChg chg="addSp modSp mod modNotes">
        <pc:chgData name="Sarah J. Hulme" userId="6954dca2-bc62-4fad-abfd-a8121a08464f" providerId="ADAL" clId="{DE13893C-AFC2-4D32-BD72-180B27B88D30}" dt="2022-06-17T23:52:01.130" v="2762" actId="14430"/>
        <pc:sldMkLst>
          <pc:docMk/>
          <pc:sldMk cId="0" sldId="280"/>
        </pc:sldMkLst>
        <pc:spChg chg="add mod">
          <ac:chgData name="Sarah J. Hulme" userId="6954dca2-bc62-4fad-abfd-a8121a08464f" providerId="ADAL" clId="{DE13893C-AFC2-4D32-BD72-180B27B88D30}" dt="2022-06-12T19:29:21.621" v="1794" actId="20577"/>
          <ac:spMkLst>
            <pc:docMk/>
            <pc:sldMk cId="0" sldId="280"/>
            <ac:spMk id="7" creationId="{9ACD29F3-9A7F-14D6-1147-FC2126306C02}"/>
          </ac:spMkLst>
        </pc:spChg>
        <pc:picChg chg="add mod">
          <ac:chgData name="Sarah J. Hulme" userId="6954dca2-bc62-4fad-abfd-a8121a08464f" providerId="ADAL" clId="{DE13893C-AFC2-4D32-BD72-180B27B88D30}" dt="2022-06-12T19:28:38.205" v="1722" actId="14100"/>
          <ac:picMkLst>
            <pc:docMk/>
            <pc:sldMk cId="0" sldId="280"/>
            <ac:picMk id="3" creationId="{71BDAA97-86BB-E0FD-D205-DFCCD18736E1}"/>
          </ac:picMkLst>
        </pc:picChg>
        <pc:picChg chg="mod modVis">
          <ac:chgData name="Sarah J. Hulme" userId="6954dca2-bc62-4fad-abfd-a8121a08464f" providerId="ADAL" clId="{DE13893C-AFC2-4D32-BD72-180B27B88D30}" dt="2022-06-17T23:52:01.130" v="2762" actId="14430"/>
          <ac:picMkLst>
            <pc:docMk/>
            <pc:sldMk cId="0" sldId="280"/>
            <ac:picMk id="226" creationId="{00000000-0000-0000-0000-000000000000}"/>
          </ac:picMkLst>
        </pc:picChg>
      </pc:sldChg>
      <pc:sldChg chg="addSp delSp modSp mod modNotes">
        <pc:chgData name="Sarah J. Hulme" userId="6954dca2-bc62-4fad-abfd-a8121a08464f" providerId="ADAL" clId="{DE13893C-AFC2-4D32-BD72-180B27B88D30}" dt="2022-06-17T23:51:58.256" v="2761" actId="14430"/>
        <pc:sldMkLst>
          <pc:docMk/>
          <pc:sldMk cId="0" sldId="281"/>
        </pc:sldMkLst>
        <pc:spChg chg="add mod">
          <ac:chgData name="Sarah J. Hulme" userId="6954dca2-bc62-4fad-abfd-a8121a08464f" providerId="ADAL" clId="{DE13893C-AFC2-4D32-BD72-180B27B88D30}" dt="2022-06-12T19:44:38.157" v="1873" actId="1076"/>
          <ac:spMkLst>
            <pc:docMk/>
            <pc:sldMk cId="0" sldId="281"/>
            <ac:spMk id="7" creationId="{B8C838F7-26F2-64A8-C546-7322BABC30F9}"/>
          </ac:spMkLst>
        </pc:spChg>
        <pc:spChg chg="mod">
          <ac:chgData name="Sarah J. Hulme" userId="6954dca2-bc62-4fad-abfd-a8121a08464f" providerId="ADAL" clId="{DE13893C-AFC2-4D32-BD72-180B27B88D30}" dt="2022-06-12T19:43:55.924" v="1860" actId="20577"/>
          <ac:spMkLst>
            <pc:docMk/>
            <pc:sldMk cId="0" sldId="281"/>
            <ac:spMk id="232" creationId="{00000000-0000-0000-0000-000000000000}"/>
          </ac:spMkLst>
        </pc:spChg>
        <pc:picChg chg="add del mod">
          <ac:chgData name="Sarah J. Hulme" userId="6954dca2-bc62-4fad-abfd-a8121a08464f" providerId="ADAL" clId="{DE13893C-AFC2-4D32-BD72-180B27B88D30}" dt="2022-06-12T19:44:22.093" v="1864"/>
          <ac:picMkLst>
            <pc:docMk/>
            <pc:sldMk cId="0" sldId="281"/>
            <ac:picMk id="2" creationId="{933F55BE-4E57-5D0E-E2E1-130196338BD7}"/>
          </ac:picMkLst>
        </pc:picChg>
        <pc:picChg chg="add mod">
          <ac:chgData name="Sarah J. Hulme" userId="6954dca2-bc62-4fad-abfd-a8121a08464f" providerId="ADAL" clId="{DE13893C-AFC2-4D32-BD72-180B27B88D30}" dt="2022-06-12T19:43:30.059" v="1797" actId="1076"/>
          <ac:picMkLst>
            <pc:docMk/>
            <pc:sldMk cId="0" sldId="281"/>
            <ac:picMk id="5" creationId="{AD22BC61-C75C-525D-8017-69D9EE197633}"/>
          </ac:picMkLst>
        </pc:picChg>
        <pc:picChg chg="mod modVis">
          <ac:chgData name="Sarah J. Hulme" userId="6954dca2-bc62-4fad-abfd-a8121a08464f" providerId="ADAL" clId="{DE13893C-AFC2-4D32-BD72-180B27B88D30}" dt="2022-06-17T23:51:58.256" v="2761" actId="14430"/>
          <ac:picMkLst>
            <pc:docMk/>
            <pc:sldMk cId="0" sldId="281"/>
            <ac:picMk id="233" creationId="{00000000-0000-0000-0000-000000000000}"/>
          </ac:picMkLst>
        </pc:picChg>
      </pc:sldChg>
      <pc:sldChg chg="addSp modSp mod modNotes">
        <pc:chgData name="Sarah J. Hulme" userId="6954dca2-bc62-4fad-abfd-a8121a08464f" providerId="ADAL" clId="{DE13893C-AFC2-4D32-BD72-180B27B88D30}" dt="2022-06-17T23:51:54.739" v="2760" actId="14430"/>
        <pc:sldMkLst>
          <pc:docMk/>
          <pc:sldMk cId="0" sldId="282"/>
        </pc:sldMkLst>
        <pc:spChg chg="add mod">
          <ac:chgData name="Sarah J. Hulme" userId="6954dca2-bc62-4fad-abfd-a8121a08464f" providerId="ADAL" clId="{DE13893C-AFC2-4D32-BD72-180B27B88D30}" dt="2022-06-12T20:04:54.866" v="1928" actId="313"/>
          <ac:spMkLst>
            <pc:docMk/>
            <pc:sldMk cId="0" sldId="282"/>
            <ac:spMk id="7" creationId="{3008189B-7FAD-46B7-7CDB-D1AC3D7CD81D}"/>
          </ac:spMkLst>
        </pc:spChg>
        <pc:picChg chg="add mod">
          <ac:chgData name="Sarah J. Hulme" userId="6954dca2-bc62-4fad-abfd-a8121a08464f" providerId="ADAL" clId="{DE13893C-AFC2-4D32-BD72-180B27B88D30}" dt="2022-06-12T20:05:01.082" v="1929" actId="1076"/>
          <ac:picMkLst>
            <pc:docMk/>
            <pc:sldMk cId="0" sldId="282"/>
            <ac:picMk id="3" creationId="{94A85FDA-9ACB-4DD2-BA35-C4840DA559CE}"/>
          </ac:picMkLst>
        </pc:picChg>
        <pc:picChg chg="mod modVis">
          <ac:chgData name="Sarah J. Hulme" userId="6954dca2-bc62-4fad-abfd-a8121a08464f" providerId="ADAL" clId="{DE13893C-AFC2-4D32-BD72-180B27B88D30}" dt="2022-06-17T23:51:54.739" v="2760" actId="14430"/>
          <ac:picMkLst>
            <pc:docMk/>
            <pc:sldMk cId="0" sldId="282"/>
            <ac:picMk id="240" creationId="{00000000-0000-0000-0000-000000000000}"/>
          </ac:picMkLst>
        </pc:picChg>
      </pc:sldChg>
      <pc:sldChg chg="addSp modSp mod modNotes">
        <pc:chgData name="Sarah J. Hulme" userId="6954dca2-bc62-4fad-abfd-a8121a08464f" providerId="ADAL" clId="{DE13893C-AFC2-4D32-BD72-180B27B88D30}" dt="2022-06-17T23:51:50.714" v="2759" actId="14430"/>
        <pc:sldMkLst>
          <pc:docMk/>
          <pc:sldMk cId="0" sldId="283"/>
        </pc:sldMkLst>
        <pc:spChg chg="add mod">
          <ac:chgData name="Sarah J. Hulme" userId="6954dca2-bc62-4fad-abfd-a8121a08464f" providerId="ADAL" clId="{DE13893C-AFC2-4D32-BD72-180B27B88D30}" dt="2022-06-12T20:25:08.224" v="2069" actId="2711"/>
          <ac:spMkLst>
            <pc:docMk/>
            <pc:sldMk cId="0" sldId="283"/>
            <ac:spMk id="8" creationId="{275FA041-0BDA-F86C-DCF2-420A42B5233C}"/>
          </ac:spMkLst>
        </pc:spChg>
        <pc:picChg chg="add mod">
          <ac:chgData name="Sarah J. Hulme" userId="6954dca2-bc62-4fad-abfd-a8121a08464f" providerId="ADAL" clId="{DE13893C-AFC2-4D32-BD72-180B27B88D30}" dt="2022-06-12T20:18:16.587" v="1934" actId="1076"/>
          <ac:picMkLst>
            <pc:docMk/>
            <pc:sldMk cId="0" sldId="283"/>
            <ac:picMk id="3" creationId="{F6D9A7C8-69ED-D9E5-F63A-B32CBBFA3FC9}"/>
          </ac:picMkLst>
        </pc:picChg>
        <pc:picChg chg="mod modVis">
          <ac:chgData name="Sarah J. Hulme" userId="6954dca2-bc62-4fad-abfd-a8121a08464f" providerId="ADAL" clId="{DE13893C-AFC2-4D32-BD72-180B27B88D30}" dt="2022-06-17T23:51:50.714" v="2759" actId="14430"/>
          <ac:picMkLst>
            <pc:docMk/>
            <pc:sldMk cId="0" sldId="283"/>
            <ac:picMk id="247" creationId="{00000000-0000-0000-0000-000000000000}"/>
          </ac:picMkLst>
        </pc:picChg>
      </pc:sldChg>
      <pc:sldChg chg="addSp modSp mod modNotes">
        <pc:chgData name="Sarah J. Hulme" userId="6954dca2-bc62-4fad-abfd-a8121a08464f" providerId="ADAL" clId="{DE13893C-AFC2-4D32-BD72-180B27B88D30}" dt="2022-06-17T23:51:45.784" v="2758" actId="14430"/>
        <pc:sldMkLst>
          <pc:docMk/>
          <pc:sldMk cId="0" sldId="284"/>
        </pc:sldMkLst>
        <pc:spChg chg="add mod">
          <ac:chgData name="Sarah J. Hulme" userId="6954dca2-bc62-4fad-abfd-a8121a08464f" providerId="ADAL" clId="{DE13893C-AFC2-4D32-BD72-180B27B88D30}" dt="2022-06-12T20:25:17.671" v="2070" actId="2711"/>
          <ac:spMkLst>
            <pc:docMk/>
            <pc:sldMk cId="0" sldId="284"/>
            <ac:spMk id="7" creationId="{B050A2D2-F531-ABBD-C754-EE6DE5BA5D05}"/>
          </ac:spMkLst>
        </pc:spChg>
        <pc:spChg chg="mod">
          <ac:chgData name="Sarah J. Hulme" userId="6954dca2-bc62-4fad-abfd-a8121a08464f" providerId="ADAL" clId="{DE13893C-AFC2-4D32-BD72-180B27B88D30}" dt="2022-06-12T20:24:00.753" v="2007" actId="6549"/>
          <ac:spMkLst>
            <pc:docMk/>
            <pc:sldMk cId="0" sldId="284"/>
            <ac:spMk id="253" creationId="{00000000-0000-0000-0000-000000000000}"/>
          </ac:spMkLst>
        </pc:spChg>
        <pc:picChg chg="add mod">
          <ac:chgData name="Sarah J. Hulme" userId="6954dca2-bc62-4fad-abfd-a8121a08464f" providerId="ADAL" clId="{DE13893C-AFC2-4D32-BD72-180B27B88D30}" dt="2022-06-12T20:24:31.917" v="2009"/>
          <ac:picMkLst>
            <pc:docMk/>
            <pc:sldMk cId="0" sldId="284"/>
            <ac:picMk id="3" creationId="{30862094-F464-06D8-EDC7-7943756452D7}"/>
          </ac:picMkLst>
        </pc:picChg>
        <pc:picChg chg="mod modVis">
          <ac:chgData name="Sarah J. Hulme" userId="6954dca2-bc62-4fad-abfd-a8121a08464f" providerId="ADAL" clId="{DE13893C-AFC2-4D32-BD72-180B27B88D30}" dt="2022-06-17T23:51:45.784" v="2758" actId="14430"/>
          <ac:picMkLst>
            <pc:docMk/>
            <pc:sldMk cId="0" sldId="284"/>
            <ac:picMk id="254" creationId="{00000000-0000-0000-0000-000000000000}"/>
          </ac:picMkLst>
        </pc:picChg>
      </pc:sldChg>
      <pc:sldChg chg="addSp modSp mod modNotes">
        <pc:chgData name="Sarah J. Hulme" userId="6954dca2-bc62-4fad-abfd-a8121a08464f" providerId="ADAL" clId="{DE13893C-AFC2-4D32-BD72-180B27B88D30}" dt="2022-06-17T23:51:35.066" v="2757" actId="14430"/>
        <pc:sldMkLst>
          <pc:docMk/>
          <pc:sldMk cId="0" sldId="285"/>
        </pc:sldMkLst>
        <pc:spChg chg="add mod">
          <ac:chgData name="Sarah J. Hulme" userId="6954dca2-bc62-4fad-abfd-a8121a08464f" providerId="ADAL" clId="{DE13893C-AFC2-4D32-BD72-180B27B88D30}" dt="2022-06-12T20:29:35.040" v="2124" actId="1076"/>
          <ac:spMkLst>
            <pc:docMk/>
            <pc:sldMk cId="0" sldId="285"/>
            <ac:spMk id="7" creationId="{54D0073C-6DB0-5223-5592-023A47B4978D}"/>
          </ac:spMkLst>
        </pc:spChg>
        <pc:picChg chg="add mod">
          <ac:chgData name="Sarah J. Hulme" userId="6954dca2-bc62-4fad-abfd-a8121a08464f" providerId="ADAL" clId="{DE13893C-AFC2-4D32-BD72-180B27B88D30}" dt="2022-06-12T20:29:04.351" v="2075" actId="1076"/>
          <ac:picMkLst>
            <pc:docMk/>
            <pc:sldMk cId="0" sldId="285"/>
            <ac:picMk id="3" creationId="{15C4AFD3-174B-7E91-DA12-32417E2CD5C3}"/>
          </ac:picMkLst>
        </pc:picChg>
        <pc:picChg chg="mod modVis">
          <ac:chgData name="Sarah J. Hulme" userId="6954dca2-bc62-4fad-abfd-a8121a08464f" providerId="ADAL" clId="{DE13893C-AFC2-4D32-BD72-180B27B88D30}" dt="2022-06-17T23:51:35.066" v="2757" actId="14430"/>
          <ac:picMkLst>
            <pc:docMk/>
            <pc:sldMk cId="0" sldId="285"/>
            <ac:picMk id="261" creationId="{00000000-0000-0000-0000-000000000000}"/>
          </ac:picMkLst>
        </pc:picChg>
      </pc:sldChg>
      <pc:sldChg chg="addSp delSp modSp mod">
        <pc:chgData name="Sarah J. Hulme" userId="6954dca2-bc62-4fad-abfd-a8121a08464f" providerId="ADAL" clId="{DE13893C-AFC2-4D32-BD72-180B27B88D30}" dt="2022-06-12T20:32:14.915" v="2139" actId="14100"/>
        <pc:sldMkLst>
          <pc:docMk/>
          <pc:sldMk cId="0" sldId="287"/>
        </pc:sldMkLst>
        <pc:spChg chg="mod">
          <ac:chgData name="Sarah J. Hulme" userId="6954dca2-bc62-4fad-abfd-a8121a08464f" providerId="ADAL" clId="{DE13893C-AFC2-4D32-BD72-180B27B88D30}" dt="2022-06-12T15:52:54.425" v="7" actId="27636"/>
          <ac:spMkLst>
            <pc:docMk/>
            <pc:sldMk cId="0" sldId="287"/>
            <ac:spMk id="274" creationId="{00000000-0000-0000-0000-000000000000}"/>
          </ac:spMkLst>
        </pc:spChg>
        <pc:graphicFrameChg chg="add del mod">
          <ac:chgData name="Sarah J. Hulme" userId="6954dca2-bc62-4fad-abfd-a8121a08464f" providerId="ADAL" clId="{DE13893C-AFC2-4D32-BD72-180B27B88D30}" dt="2022-06-12T20:31:35.546" v="2131" actId="478"/>
          <ac:graphicFrameMkLst>
            <pc:docMk/>
            <pc:sldMk cId="0" sldId="287"/>
            <ac:graphicFrameMk id="2" creationId="{A9916526-14E6-6021-3EED-7DEAE6087D5D}"/>
          </ac:graphicFrameMkLst>
        </pc:graphicFrameChg>
        <pc:picChg chg="add mod modCrop">
          <ac:chgData name="Sarah J. Hulme" userId="6954dca2-bc62-4fad-abfd-a8121a08464f" providerId="ADAL" clId="{DE13893C-AFC2-4D32-BD72-180B27B88D30}" dt="2022-06-12T20:32:14.915" v="2139" actId="14100"/>
          <ac:picMkLst>
            <pc:docMk/>
            <pc:sldMk cId="0" sldId="287"/>
            <ac:picMk id="4" creationId="{7E92725B-EA82-1823-8064-3A7DB6E8B351}"/>
          </ac:picMkLst>
        </pc:picChg>
      </pc:sldChg>
      <pc:sldChg chg="addSp modSp mod modNotes">
        <pc:chgData name="Sarah J. Hulme" userId="6954dca2-bc62-4fad-abfd-a8121a08464f" providerId="ADAL" clId="{DE13893C-AFC2-4D32-BD72-180B27B88D30}" dt="2022-06-17T23:54:59.986" v="2820" actId="20577"/>
        <pc:sldMkLst>
          <pc:docMk/>
          <pc:sldMk cId="0" sldId="288"/>
        </pc:sldMkLst>
        <pc:spChg chg="mod">
          <ac:chgData name="Sarah J. Hulme" userId="6954dca2-bc62-4fad-abfd-a8121a08464f" providerId="ADAL" clId="{DE13893C-AFC2-4D32-BD72-180B27B88D30}" dt="2022-06-12T20:32:47.687" v="2145" actId="14100"/>
          <ac:spMkLst>
            <pc:docMk/>
            <pc:sldMk cId="0" sldId="288"/>
            <ac:spMk id="281" creationId="{00000000-0000-0000-0000-000000000000}"/>
          </ac:spMkLst>
        </pc:spChg>
        <pc:spChg chg="mod">
          <ac:chgData name="Sarah J. Hulme" userId="6954dca2-bc62-4fad-abfd-a8121a08464f" providerId="ADAL" clId="{DE13893C-AFC2-4D32-BD72-180B27B88D30}" dt="2022-06-17T23:54:59.986" v="2820" actId="20577"/>
          <ac:spMkLst>
            <pc:docMk/>
            <pc:sldMk cId="0" sldId="288"/>
            <ac:spMk id="282" creationId="{00000000-0000-0000-0000-000000000000}"/>
          </ac:spMkLst>
        </pc:spChg>
        <pc:picChg chg="add mod">
          <ac:chgData name="Sarah J. Hulme" userId="6954dca2-bc62-4fad-abfd-a8121a08464f" providerId="ADAL" clId="{DE13893C-AFC2-4D32-BD72-180B27B88D30}" dt="2022-06-12T20:33:00.720" v="2148" actId="1076"/>
          <ac:picMkLst>
            <pc:docMk/>
            <pc:sldMk cId="0" sldId="288"/>
            <ac:picMk id="3" creationId="{902024D2-0B6B-700F-A4B5-E74335CA63BD}"/>
          </ac:picMkLst>
        </pc:picChg>
        <pc:picChg chg="mod modVis">
          <ac:chgData name="Sarah J. Hulme" userId="6954dca2-bc62-4fad-abfd-a8121a08464f" providerId="ADAL" clId="{DE13893C-AFC2-4D32-BD72-180B27B88D30}" dt="2022-06-17T23:51:27.304" v="2756" actId="14430"/>
          <ac:picMkLst>
            <pc:docMk/>
            <pc:sldMk cId="0" sldId="288"/>
            <ac:picMk id="283" creationId="{00000000-0000-0000-0000-000000000000}"/>
          </ac:picMkLst>
        </pc:picChg>
      </pc:sldChg>
      <pc:sldChg chg="addSp modSp mod">
        <pc:chgData name="Sarah J. Hulme" userId="6954dca2-bc62-4fad-abfd-a8121a08464f" providerId="ADAL" clId="{DE13893C-AFC2-4D32-BD72-180B27B88D30}" dt="2022-06-17T23:51:01.425" v="2755" actId="14430"/>
        <pc:sldMkLst>
          <pc:docMk/>
          <pc:sldMk cId="0" sldId="289"/>
        </pc:sldMkLst>
        <pc:spChg chg="mod">
          <ac:chgData name="Sarah J. Hulme" userId="6954dca2-bc62-4fad-abfd-a8121a08464f" providerId="ADAL" clId="{DE13893C-AFC2-4D32-BD72-180B27B88D30}" dt="2022-06-12T15:52:54.436" v="9" actId="27636"/>
          <ac:spMkLst>
            <pc:docMk/>
            <pc:sldMk cId="0" sldId="289"/>
            <ac:spMk id="289" creationId="{00000000-0000-0000-0000-000000000000}"/>
          </ac:spMkLst>
        </pc:spChg>
        <pc:spChg chg="mod">
          <ac:chgData name="Sarah J. Hulme" userId="6954dca2-bc62-4fad-abfd-a8121a08464f" providerId="ADAL" clId="{DE13893C-AFC2-4D32-BD72-180B27B88D30}" dt="2022-06-17T23:50:48.361" v="2753"/>
          <ac:spMkLst>
            <pc:docMk/>
            <pc:sldMk cId="0" sldId="289"/>
            <ac:spMk id="290" creationId="{00000000-0000-0000-0000-000000000000}"/>
          </ac:spMkLst>
        </pc:spChg>
        <pc:picChg chg="add mod modVis">
          <ac:chgData name="Sarah J. Hulme" userId="6954dca2-bc62-4fad-abfd-a8121a08464f" providerId="ADAL" clId="{DE13893C-AFC2-4D32-BD72-180B27B88D30}" dt="2022-06-17T23:50:38.249" v="2750" actId="14429"/>
          <ac:picMkLst>
            <pc:docMk/>
            <pc:sldMk cId="0" sldId="289"/>
            <ac:picMk id="3" creationId="{4A8FD7E0-BEE9-ED52-7805-B018688C62CF}"/>
          </ac:picMkLst>
        </pc:picChg>
        <pc:picChg chg="mod modVis">
          <ac:chgData name="Sarah J. Hulme" userId="6954dca2-bc62-4fad-abfd-a8121a08464f" providerId="ADAL" clId="{DE13893C-AFC2-4D32-BD72-180B27B88D30}" dt="2022-06-17T23:51:01.425" v="2755" actId="14430"/>
          <ac:picMkLst>
            <pc:docMk/>
            <pc:sldMk cId="0" sldId="289"/>
            <ac:picMk id="291" creationId="{00000000-0000-0000-0000-000000000000}"/>
          </ac:picMkLst>
        </pc:picChg>
      </pc:sldChg>
      <pc:sldChg chg="modSp del mod">
        <pc:chgData name="Sarah J. Hulme" userId="6954dca2-bc62-4fad-abfd-a8121a08464f" providerId="ADAL" clId="{DE13893C-AFC2-4D32-BD72-180B27B88D30}" dt="2022-06-12T21:17:33.908" v="2302" actId="47"/>
        <pc:sldMkLst>
          <pc:docMk/>
          <pc:sldMk cId="0" sldId="290"/>
        </pc:sldMkLst>
        <pc:spChg chg="mod">
          <ac:chgData name="Sarah J. Hulme" userId="6954dca2-bc62-4fad-abfd-a8121a08464f" providerId="ADAL" clId="{DE13893C-AFC2-4D32-BD72-180B27B88D30}" dt="2022-06-12T15:52:54.442" v="10" actId="27636"/>
          <ac:spMkLst>
            <pc:docMk/>
            <pc:sldMk cId="0" sldId="290"/>
            <ac:spMk id="297" creationId="{00000000-0000-0000-0000-000000000000}"/>
          </ac:spMkLst>
        </pc:spChg>
      </pc:sldChg>
      <pc:sldChg chg="del">
        <pc:chgData name="Sarah J. Hulme" userId="6954dca2-bc62-4fad-abfd-a8121a08464f" providerId="ADAL" clId="{DE13893C-AFC2-4D32-BD72-180B27B88D30}" dt="2022-06-12T21:16:26.893" v="2288" actId="47"/>
        <pc:sldMkLst>
          <pc:docMk/>
          <pc:sldMk cId="0" sldId="291"/>
        </pc:sldMkLst>
      </pc:sldChg>
      <pc:sldChg chg="addSp modSp mod">
        <pc:chgData name="Sarah J. Hulme" userId="6954dca2-bc62-4fad-abfd-a8121a08464f" providerId="ADAL" clId="{DE13893C-AFC2-4D32-BD72-180B27B88D30}" dt="2022-06-12T23:50:03.455" v="2722" actId="6549"/>
        <pc:sldMkLst>
          <pc:docMk/>
          <pc:sldMk cId="0" sldId="292"/>
        </pc:sldMkLst>
        <pc:spChg chg="mod">
          <ac:chgData name="Sarah J. Hulme" userId="6954dca2-bc62-4fad-abfd-a8121a08464f" providerId="ADAL" clId="{DE13893C-AFC2-4D32-BD72-180B27B88D30}" dt="2022-06-12T15:52:54.456" v="11" actId="27636"/>
          <ac:spMkLst>
            <pc:docMk/>
            <pc:sldMk cId="0" sldId="292"/>
            <ac:spMk id="313" creationId="{00000000-0000-0000-0000-000000000000}"/>
          </ac:spMkLst>
        </pc:spChg>
        <pc:spChg chg="mod">
          <ac:chgData name="Sarah J. Hulme" userId="6954dca2-bc62-4fad-abfd-a8121a08464f" providerId="ADAL" clId="{DE13893C-AFC2-4D32-BD72-180B27B88D30}" dt="2022-06-12T23:50:03.455" v="2722" actId="6549"/>
          <ac:spMkLst>
            <pc:docMk/>
            <pc:sldMk cId="0" sldId="292"/>
            <ac:spMk id="314" creationId="{00000000-0000-0000-0000-000000000000}"/>
          </ac:spMkLst>
        </pc:spChg>
        <pc:picChg chg="add mod">
          <ac:chgData name="Sarah J. Hulme" userId="6954dca2-bc62-4fad-abfd-a8121a08464f" providerId="ADAL" clId="{DE13893C-AFC2-4D32-BD72-180B27B88D30}" dt="2022-06-12T20:39:50.604" v="2161" actId="14100"/>
          <ac:picMkLst>
            <pc:docMk/>
            <pc:sldMk cId="0" sldId="292"/>
            <ac:picMk id="3" creationId="{B0B7FFA6-503D-14B6-C428-71A1476F8A33}"/>
          </ac:picMkLst>
        </pc:picChg>
      </pc:sldChg>
      <pc:sldChg chg="addSp delSp modSp del mod modNotes">
        <pc:chgData name="Sarah J. Hulme" userId="6954dca2-bc62-4fad-abfd-a8121a08464f" providerId="ADAL" clId="{DE13893C-AFC2-4D32-BD72-180B27B88D30}" dt="2022-06-12T20:43:02.066" v="2177" actId="47"/>
        <pc:sldMkLst>
          <pc:docMk/>
          <pc:sldMk cId="0" sldId="294"/>
        </pc:sldMkLst>
        <pc:spChg chg="del">
          <ac:chgData name="Sarah J. Hulme" userId="6954dca2-bc62-4fad-abfd-a8121a08464f" providerId="ADAL" clId="{DE13893C-AFC2-4D32-BD72-180B27B88D30}" dt="2022-06-12T20:41:02.349" v="2168" actId="478"/>
          <ac:spMkLst>
            <pc:docMk/>
            <pc:sldMk cId="0" sldId="294"/>
            <ac:spMk id="335" creationId="{00000000-0000-0000-0000-000000000000}"/>
          </ac:spMkLst>
        </pc:spChg>
        <pc:picChg chg="add del mod">
          <ac:chgData name="Sarah J. Hulme" userId="6954dca2-bc62-4fad-abfd-a8121a08464f" providerId="ADAL" clId="{DE13893C-AFC2-4D32-BD72-180B27B88D30}" dt="2022-06-12T20:42:42.641" v="2174" actId="21"/>
          <ac:picMkLst>
            <pc:docMk/>
            <pc:sldMk cId="0" sldId="294"/>
            <ac:picMk id="3" creationId="{CF593002-4E4D-791E-BCC7-59B729019F14}"/>
          </ac:picMkLst>
        </pc:picChg>
      </pc:sldChg>
      <pc:sldChg chg="addSp delSp modSp new mod">
        <pc:chgData name="Sarah J. Hulme" userId="6954dca2-bc62-4fad-abfd-a8121a08464f" providerId="ADAL" clId="{DE13893C-AFC2-4D32-BD72-180B27B88D30}" dt="2022-06-12T20:51:55.837" v="2272" actId="14100"/>
        <pc:sldMkLst>
          <pc:docMk/>
          <pc:sldMk cId="1662221542" sldId="295"/>
        </pc:sldMkLst>
        <pc:spChg chg="del">
          <ac:chgData name="Sarah J. Hulme" userId="6954dca2-bc62-4fad-abfd-a8121a08464f" providerId="ADAL" clId="{DE13893C-AFC2-4D32-BD72-180B27B88D30}" dt="2022-06-12T20:42:33.421" v="2171" actId="478"/>
          <ac:spMkLst>
            <pc:docMk/>
            <pc:sldMk cId="1662221542" sldId="295"/>
            <ac:spMk id="2" creationId="{6BB21EC8-ED34-7553-9DEA-8F7B7FD37CA4}"/>
          </ac:spMkLst>
        </pc:spChg>
        <pc:spChg chg="del">
          <ac:chgData name="Sarah J. Hulme" userId="6954dca2-bc62-4fad-abfd-a8121a08464f" providerId="ADAL" clId="{DE13893C-AFC2-4D32-BD72-180B27B88D30}" dt="2022-06-12T20:42:34.873" v="2172" actId="478"/>
          <ac:spMkLst>
            <pc:docMk/>
            <pc:sldMk cId="1662221542" sldId="295"/>
            <ac:spMk id="3" creationId="{807E819A-C685-5FF4-84D2-402BC8D550DD}"/>
          </ac:spMkLst>
        </pc:spChg>
        <pc:spChg chg="add mod">
          <ac:chgData name="Sarah J. Hulme" userId="6954dca2-bc62-4fad-abfd-a8121a08464f" providerId="ADAL" clId="{DE13893C-AFC2-4D32-BD72-180B27B88D30}" dt="2022-06-12T20:51:47.533" v="2270" actId="1076"/>
          <ac:spMkLst>
            <pc:docMk/>
            <pc:sldMk cId="1662221542" sldId="295"/>
            <ac:spMk id="4" creationId="{C1F36AC6-29F2-223B-4B7C-BECA9C350075}"/>
          </ac:spMkLst>
        </pc:spChg>
        <pc:spChg chg="add mod">
          <ac:chgData name="Sarah J. Hulme" userId="6954dca2-bc62-4fad-abfd-a8121a08464f" providerId="ADAL" clId="{DE13893C-AFC2-4D32-BD72-180B27B88D30}" dt="2022-06-12T20:51:55.837" v="2272" actId="14100"/>
          <ac:spMkLst>
            <pc:docMk/>
            <pc:sldMk cId="1662221542" sldId="295"/>
            <ac:spMk id="6" creationId="{E8719D81-CBC4-06EE-E630-84E6813EB95D}"/>
          </ac:spMkLst>
        </pc:spChg>
        <pc:spChg chg="add mod">
          <ac:chgData name="Sarah J. Hulme" userId="6954dca2-bc62-4fad-abfd-a8121a08464f" providerId="ADAL" clId="{DE13893C-AFC2-4D32-BD72-180B27B88D30}" dt="2022-06-12T20:51:39.891" v="2267" actId="1076"/>
          <ac:spMkLst>
            <pc:docMk/>
            <pc:sldMk cId="1662221542" sldId="295"/>
            <ac:spMk id="7" creationId="{FE503A17-00FD-DCB0-692A-D5915D06A28E}"/>
          </ac:spMkLst>
        </pc:spChg>
        <pc:picChg chg="add mod">
          <ac:chgData name="Sarah J. Hulme" userId="6954dca2-bc62-4fad-abfd-a8121a08464f" providerId="ADAL" clId="{DE13893C-AFC2-4D32-BD72-180B27B88D30}" dt="2022-06-12T20:51:41.630" v="2268" actId="1076"/>
          <ac:picMkLst>
            <pc:docMk/>
            <pc:sldMk cId="1662221542" sldId="295"/>
            <ac:picMk id="5" creationId="{6168CCDA-4C12-9524-6B0F-6DB125A19CBC}"/>
          </ac:picMkLst>
        </pc:picChg>
        <pc:picChg chg="add mod">
          <ac:chgData name="Sarah J. Hulme" userId="6954dca2-bc62-4fad-abfd-a8121a08464f" providerId="ADAL" clId="{DE13893C-AFC2-4D32-BD72-180B27B88D30}" dt="2022-06-12T20:51:43.926" v="2269" actId="1076"/>
          <ac:picMkLst>
            <pc:docMk/>
            <pc:sldMk cId="1662221542" sldId="295"/>
            <ac:picMk id="9" creationId="{865DBA08-D149-4A55-F4C2-A87AE5892366}"/>
          </ac:picMkLst>
        </pc:picChg>
      </pc:sldChg>
      <pc:sldChg chg="addSp delSp modSp new mod">
        <pc:chgData name="Sarah J. Hulme" userId="6954dca2-bc62-4fad-abfd-a8121a08464f" providerId="ADAL" clId="{DE13893C-AFC2-4D32-BD72-180B27B88D30}" dt="2022-06-12T23:49:52.624" v="2721" actId="20577"/>
        <pc:sldMkLst>
          <pc:docMk/>
          <pc:sldMk cId="4171685034" sldId="296"/>
        </pc:sldMkLst>
        <pc:spChg chg="mod">
          <ac:chgData name="Sarah J. Hulme" userId="6954dca2-bc62-4fad-abfd-a8121a08464f" providerId="ADAL" clId="{DE13893C-AFC2-4D32-BD72-180B27B88D30}" dt="2022-06-12T21:16:20.748" v="2287"/>
          <ac:spMkLst>
            <pc:docMk/>
            <pc:sldMk cId="4171685034" sldId="296"/>
            <ac:spMk id="2" creationId="{9AD13B7D-F0F1-0867-3A79-22BECD639CC8}"/>
          </ac:spMkLst>
        </pc:spChg>
        <pc:spChg chg="del">
          <ac:chgData name="Sarah J. Hulme" userId="6954dca2-bc62-4fad-abfd-a8121a08464f" providerId="ADAL" clId="{DE13893C-AFC2-4D32-BD72-180B27B88D30}" dt="2022-06-12T21:15:54.488" v="2283" actId="478"/>
          <ac:spMkLst>
            <pc:docMk/>
            <pc:sldMk cId="4171685034" sldId="296"/>
            <ac:spMk id="3" creationId="{81EEF22F-17D3-F325-DDB6-DE739EAB80D9}"/>
          </ac:spMkLst>
        </pc:spChg>
        <pc:spChg chg="del">
          <ac:chgData name="Sarah J. Hulme" userId="6954dca2-bc62-4fad-abfd-a8121a08464f" providerId="ADAL" clId="{DE13893C-AFC2-4D32-BD72-180B27B88D30}" dt="2022-06-12T21:16:02.355" v="2285" actId="478"/>
          <ac:spMkLst>
            <pc:docMk/>
            <pc:sldMk cId="4171685034" sldId="296"/>
            <ac:spMk id="4" creationId="{5929AF1B-2C08-BC4D-D51B-23B4E4AB8601}"/>
          </ac:spMkLst>
        </pc:spChg>
        <pc:spChg chg="add del mod">
          <ac:chgData name="Sarah J. Hulme" userId="6954dca2-bc62-4fad-abfd-a8121a08464f" providerId="ADAL" clId="{DE13893C-AFC2-4D32-BD72-180B27B88D30}" dt="2022-06-12T21:15:51.316" v="2282" actId="478"/>
          <ac:spMkLst>
            <pc:docMk/>
            <pc:sldMk cId="4171685034" sldId="296"/>
            <ac:spMk id="5" creationId="{049E0B17-7B6D-8554-8AE5-45C8097B2A82}"/>
          </ac:spMkLst>
        </pc:spChg>
        <pc:spChg chg="add del mod">
          <ac:chgData name="Sarah J. Hulme" userId="6954dca2-bc62-4fad-abfd-a8121a08464f" providerId="ADAL" clId="{DE13893C-AFC2-4D32-BD72-180B27B88D30}" dt="2022-06-12T21:15:58.083" v="2284" actId="478"/>
          <ac:spMkLst>
            <pc:docMk/>
            <pc:sldMk cId="4171685034" sldId="296"/>
            <ac:spMk id="6" creationId="{81049657-7775-AFCB-C102-C58066FBBEBC}"/>
          </ac:spMkLst>
        </pc:spChg>
        <pc:spChg chg="add mod">
          <ac:chgData name="Sarah J. Hulme" userId="6954dca2-bc62-4fad-abfd-a8121a08464f" providerId="ADAL" clId="{DE13893C-AFC2-4D32-BD72-180B27B88D30}" dt="2022-06-12T21:16:11.311" v="2286"/>
          <ac:spMkLst>
            <pc:docMk/>
            <pc:sldMk cId="4171685034" sldId="296"/>
            <ac:spMk id="7" creationId="{C72C98FB-CD6F-8933-E779-3E5ABFDB84F5}"/>
          </ac:spMkLst>
        </pc:spChg>
        <pc:spChg chg="add mod">
          <ac:chgData name="Sarah J. Hulme" userId="6954dca2-bc62-4fad-abfd-a8121a08464f" providerId="ADAL" clId="{DE13893C-AFC2-4D32-BD72-180B27B88D30}" dt="2022-06-12T23:49:52.624" v="2721" actId="20577"/>
          <ac:spMkLst>
            <pc:docMk/>
            <pc:sldMk cId="4171685034" sldId="296"/>
            <ac:spMk id="8" creationId="{93A21D77-9AF2-9379-40CF-5CD44F896572}"/>
          </ac:spMkLst>
        </pc:spChg>
      </pc:sldChg>
      <pc:sldChg chg="addSp delSp modSp new mod">
        <pc:chgData name="Sarah J. Hulme" userId="6954dca2-bc62-4fad-abfd-a8121a08464f" providerId="ADAL" clId="{DE13893C-AFC2-4D32-BD72-180B27B88D30}" dt="2022-06-12T23:49:13.993" v="2658" actId="115"/>
        <pc:sldMkLst>
          <pc:docMk/>
          <pc:sldMk cId="1071336756" sldId="297"/>
        </pc:sldMkLst>
        <pc:spChg chg="mod">
          <ac:chgData name="Sarah J. Hulme" userId="6954dca2-bc62-4fad-abfd-a8121a08464f" providerId="ADAL" clId="{DE13893C-AFC2-4D32-BD72-180B27B88D30}" dt="2022-06-12T21:17:30.957" v="2301"/>
          <ac:spMkLst>
            <pc:docMk/>
            <pc:sldMk cId="1071336756" sldId="297"/>
            <ac:spMk id="2" creationId="{C8CAC04D-2B28-106A-1CAD-3885A0D52B18}"/>
          </ac:spMkLst>
        </pc:spChg>
        <pc:spChg chg="del">
          <ac:chgData name="Sarah J. Hulme" userId="6954dca2-bc62-4fad-abfd-a8121a08464f" providerId="ADAL" clId="{DE13893C-AFC2-4D32-BD72-180B27B88D30}" dt="2022-06-12T21:16:38.491" v="2290" actId="478"/>
          <ac:spMkLst>
            <pc:docMk/>
            <pc:sldMk cId="1071336756" sldId="297"/>
            <ac:spMk id="3" creationId="{36AE7F20-0ADA-FC76-80B2-30E685952D62}"/>
          </ac:spMkLst>
        </pc:spChg>
        <pc:spChg chg="del">
          <ac:chgData name="Sarah J. Hulme" userId="6954dca2-bc62-4fad-abfd-a8121a08464f" providerId="ADAL" clId="{DE13893C-AFC2-4D32-BD72-180B27B88D30}" dt="2022-06-12T21:16:40.382" v="2291" actId="478"/>
          <ac:spMkLst>
            <pc:docMk/>
            <pc:sldMk cId="1071336756" sldId="297"/>
            <ac:spMk id="4" creationId="{43A67EE0-8BD3-A576-6AA7-47940DB4564C}"/>
          </ac:spMkLst>
        </pc:spChg>
        <pc:spChg chg="add mod">
          <ac:chgData name="Sarah J. Hulme" userId="6954dca2-bc62-4fad-abfd-a8121a08464f" providerId="ADAL" clId="{DE13893C-AFC2-4D32-BD72-180B27B88D30}" dt="2022-06-12T21:16:48.540" v="2292"/>
          <ac:spMkLst>
            <pc:docMk/>
            <pc:sldMk cId="1071336756" sldId="297"/>
            <ac:spMk id="5" creationId="{1C4F3121-D460-B30B-0A75-C44088E7324A}"/>
          </ac:spMkLst>
        </pc:spChg>
        <pc:spChg chg="add mod">
          <ac:chgData name="Sarah J. Hulme" userId="6954dca2-bc62-4fad-abfd-a8121a08464f" providerId="ADAL" clId="{DE13893C-AFC2-4D32-BD72-180B27B88D30}" dt="2022-06-12T23:49:13.993" v="2658" actId="115"/>
          <ac:spMkLst>
            <pc:docMk/>
            <pc:sldMk cId="1071336756" sldId="297"/>
            <ac:spMk id="6" creationId="{5C557FF2-AB35-D353-ADC8-28D6062D4DFD}"/>
          </ac:spMkLst>
        </pc:spChg>
      </pc:sldChg>
      <pc:sldChg chg="add del">
        <pc:chgData name="Sarah J. Hulme" userId="6954dca2-bc62-4fad-abfd-a8121a08464f" providerId="ADAL" clId="{DE13893C-AFC2-4D32-BD72-180B27B88D30}" dt="2022-06-12T21:16:57.572" v="2294" actId="47"/>
        <pc:sldMkLst>
          <pc:docMk/>
          <pc:sldMk cId="1567700995" sldId="298"/>
        </pc:sldMkLst>
      </pc:sldChg>
      <pc:sldChg chg="add del">
        <pc:chgData name="Sarah J. Hulme" userId="6954dca2-bc62-4fad-abfd-a8121a08464f" providerId="ADAL" clId="{DE13893C-AFC2-4D32-BD72-180B27B88D30}" dt="2022-06-12T21:17:05.057" v="2296" actId="47"/>
        <pc:sldMkLst>
          <pc:docMk/>
          <pc:sldMk cId="2906245042" sldId="298"/>
        </pc:sldMkLst>
      </pc:sldChg>
      <pc:sldMasterChg chg="modSldLayout">
        <pc:chgData name="Sarah J. Hulme" userId="6954dca2-bc62-4fad-abfd-a8121a08464f" providerId="ADAL" clId="{DE13893C-AFC2-4D32-BD72-180B27B88D30}" dt="2022-06-12T20:51:01.386" v="2262"/>
        <pc:sldMasterMkLst>
          <pc:docMk/>
          <pc:sldMasterMk cId="0" sldId="2147483659"/>
        </pc:sldMasterMkLst>
        <pc:sldLayoutChg chg="addSp modSp mod">
          <pc:chgData name="Sarah J. Hulme" userId="6954dca2-bc62-4fad-abfd-a8121a08464f" providerId="ADAL" clId="{DE13893C-AFC2-4D32-BD72-180B27B88D30}" dt="2022-06-12T20:49:51.543" v="2256" actId="14100"/>
          <pc:sldLayoutMkLst>
            <pc:docMk/>
            <pc:sldMasterMk cId="0" sldId="2147483659"/>
            <pc:sldLayoutMk cId="0" sldId="2147483651"/>
          </pc:sldLayoutMkLst>
          <pc:picChg chg="add mod">
            <ac:chgData name="Sarah J. Hulme" userId="6954dca2-bc62-4fad-abfd-a8121a08464f" providerId="ADAL" clId="{DE13893C-AFC2-4D32-BD72-180B27B88D30}" dt="2022-06-12T20:49:51.543" v="2256" actId="14100"/>
            <ac:picMkLst>
              <pc:docMk/>
              <pc:sldMasterMk cId="0" sldId="2147483659"/>
              <pc:sldLayoutMk cId="0" sldId="2147483651"/>
              <ac:picMk id="7" creationId="{B2931ACE-C906-9C20-5E91-AF591840C429}"/>
            </ac:picMkLst>
          </pc:picChg>
        </pc:sldLayoutChg>
        <pc:sldLayoutChg chg="addSp delSp modSp mod">
          <pc:chgData name="Sarah J. Hulme" userId="6954dca2-bc62-4fad-abfd-a8121a08464f" providerId="ADAL" clId="{DE13893C-AFC2-4D32-BD72-180B27B88D30}" dt="2022-06-12T20:49:56.320" v="2258"/>
          <pc:sldLayoutMkLst>
            <pc:docMk/>
            <pc:sldMasterMk cId="0" sldId="2147483659"/>
            <pc:sldLayoutMk cId="0" sldId="2147483652"/>
          </pc:sldLayoutMkLst>
          <pc:picChg chg="add del mod">
            <ac:chgData name="Sarah J. Hulme" userId="6954dca2-bc62-4fad-abfd-a8121a08464f" providerId="ADAL" clId="{DE13893C-AFC2-4D32-BD72-180B27B88D30}" dt="2022-06-12T20:49:55.857" v="2257" actId="478"/>
            <ac:picMkLst>
              <pc:docMk/>
              <pc:sldMasterMk cId="0" sldId="2147483659"/>
              <pc:sldLayoutMk cId="0" sldId="2147483652"/>
              <ac:picMk id="3" creationId="{F3807AEC-3343-6B3F-0A78-A567B6BE9C58}"/>
            </ac:picMkLst>
          </pc:picChg>
          <pc:picChg chg="add mod">
            <ac:chgData name="Sarah J. Hulme" userId="6954dca2-bc62-4fad-abfd-a8121a08464f" providerId="ADAL" clId="{DE13893C-AFC2-4D32-BD72-180B27B88D30}" dt="2022-06-12T20:49:56.320" v="2258"/>
            <ac:picMkLst>
              <pc:docMk/>
              <pc:sldMasterMk cId="0" sldId="2147483659"/>
              <pc:sldLayoutMk cId="0" sldId="2147483652"/>
              <ac:picMk id="7" creationId="{8BF69541-4ACB-244A-87F9-C6F115FB53BD}"/>
            </ac:picMkLst>
          </pc:picChg>
        </pc:sldLayoutChg>
        <pc:sldLayoutChg chg="addSp modSp mod">
          <pc:chgData name="Sarah J. Hulme" userId="6954dca2-bc62-4fad-abfd-a8121a08464f" providerId="ADAL" clId="{DE13893C-AFC2-4D32-BD72-180B27B88D30}" dt="2022-06-12T20:50:19.542" v="2260" actId="1076"/>
          <pc:sldLayoutMkLst>
            <pc:docMk/>
            <pc:sldMasterMk cId="0" sldId="2147483659"/>
            <pc:sldLayoutMk cId="0" sldId="2147483653"/>
          </pc:sldLayoutMkLst>
          <pc:picChg chg="add mod">
            <ac:chgData name="Sarah J. Hulme" userId="6954dca2-bc62-4fad-abfd-a8121a08464f" providerId="ADAL" clId="{DE13893C-AFC2-4D32-BD72-180B27B88D30}" dt="2022-06-12T20:50:19.542" v="2260" actId="1076"/>
            <ac:picMkLst>
              <pc:docMk/>
              <pc:sldMasterMk cId="0" sldId="2147483659"/>
              <pc:sldLayoutMk cId="0" sldId="2147483653"/>
              <ac:picMk id="6" creationId="{5C737613-6E95-55B1-BED5-D1073DB76747}"/>
            </ac:picMkLst>
          </pc:picChg>
        </pc:sldLayoutChg>
        <pc:sldLayoutChg chg="addSp modSp">
          <pc:chgData name="Sarah J. Hulme" userId="6954dca2-bc62-4fad-abfd-a8121a08464f" providerId="ADAL" clId="{DE13893C-AFC2-4D32-BD72-180B27B88D30}" dt="2022-06-12T20:50:24.157" v="2261"/>
          <pc:sldLayoutMkLst>
            <pc:docMk/>
            <pc:sldMasterMk cId="0" sldId="2147483659"/>
            <pc:sldLayoutMk cId="0" sldId="2147483655"/>
          </pc:sldLayoutMkLst>
          <pc:picChg chg="add mod">
            <ac:chgData name="Sarah J. Hulme" userId="6954dca2-bc62-4fad-abfd-a8121a08464f" providerId="ADAL" clId="{DE13893C-AFC2-4D32-BD72-180B27B88D30}" dt="2022-06-12T20:50:24.157" v="2261"/>
            <ac:picMkLst>
              <pc:docMk/>
              <pc:sldMasterMk cId="0" sldId="2147483659"/>
              <pc:sldLayoutMk cId="0" sldId="2147483655"/>
              <ac:picMk id="7" creationId="{2F75576C-DDDF-9CE9-E26C-0C75D50B3B45}"/>
            </ac:picMkLst>
          </pc:picChg>
        </pc:sldLayoutChg>
        <pc:sldLayoutChg chg="addSp modSp">
          <pc:chgData name="Sarah J. Hulme" userId="6954dca2-bc62-4fad-abfd-a8121a08464f" providerId="ADAL" clId="{DE13893C-AFC2-4D32-BD72-180B27B88D30}" dt="2022-06-12T20:51:01.386" v="2262"/>
          <pc:sldLayoutMkLst>
            <pc:docMk/>
            <pc:sldMasterMk cId="0" sldId="2147483659"/>
            <pc:sldLayoutMk cId="0" sldId="2147483657"/>
          </pc:sldLayoutMkLst>
          <pc:picChg chg="add mod">
            <ac:chgData name="Sarah J. Hulme" userId="6954dca2-bc62-4fad-abfd-a8121a08464f" providerId="ADAL" clId="{DE13893C-AFC2-4D32-BD72-180B27B88D30}" dt="2022-06-12T20:51:01.386" v="2262"/>
            <ac:picMkLst>
              <pc:docMk/>
              <pc:sldMasterMk cId="0" sldId="2147483659"/>
              <pc:sldLayoutMk cId="0" sldId="2147483657"/>
              <ac:picMk id="5" creationId="{3F01ACEE-0459-516A-9801-2A507CFC811F}"/>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b6420ec463_0_8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b6420ec463_0_8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b6420ec463_0_8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b6420ec463_0_8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b6420ec463_0_8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b6420ec463_0_8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58130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b6420ec463_0_8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b6420ec463_0_8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81755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b6420ec463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b6420ec463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8452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b6420ec463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b6420ec463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0321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b65ee99e0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b65ee99e0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ae14520521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ae14520521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2824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aa3b21e3a1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aa3b21e3a1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ae14520521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ae14520521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ae14520521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ae14520521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ae14520521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ae14520521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ae14520521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ae14520521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b6420ec463_0_6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b6420ec463_0_6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b6420ec463_0_6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b6420ec463_0_6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c0680ea1a0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c0680ea1a0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2"/>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2" name="Google Shape;12;p2"/>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54"/>
        <p:cNvGrpSpPr/>
        <p:nvPr/>
      </p:nvGrpSpPr>
      <p:grpSpPr>
        <a:xfrm>
          <a:off x="0" y="0"/>
          <a:ext cx="0" cy="0"/>
          <a:chOff x="0" y="0"/>
          <a:chExt cx="0" cy="0"/>
        </a:xfrm>
      </p:grpSpPr>
      <p:sp>
        <p:nvSpPr>
          <p:cNvPr id="55" name="Google Shape;55;p11"/>
          <p:cNvSpPr txBox="1">
            <a:spLocks noGrp="1"/>
          </p:cNvSpPr>
          <p:nvPr>
            <p:ph type="title" hasCustomPrompt="1"/>
          </p:nvPr>
        </p:nvSpPr>
        <p:spPr>
          <a:xfrm>
            <a:off x="311750" y="831175"/>
            <a:ext cx="5334900" cy="12447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56" name="Google Shape;56;p11"/>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0"/>
              </a:spcBef>
              <a:spcAft>
                <a:spcPts val="0"/>
              </a:spcAft>
              <a:buClr>
                <a:schemeClr val="accent2"/>
              </a:buClr>
              <a:buSzPts val="1100"/>
              <a:buChar char="○"/>
              <a:defRPr>
                <a:solidFill>
                  <a:schemeClr val="accent2"/>
                </a:solidFill>
              </a:defRPr>
            </a:lvl2pPr>
            <a:lvl3pPr marL="1371600" lvl="2" indent="-298450">
              <a:spcBef>
                <a:spcPts val="0"/>
              </a:spcBef>
              <a:spcAft>
                <a:spcPts val="0"/>
              </a:spcAft>
              <a:buClr>
                <a:schemeClr val="accent2"/>
              </a:buClr>
              <a:buSzPts val="1100"/>
              <a:buChar char="■"/>
              <a:defRPr>
                <a:solidFill>
                  <a:schemeClr val="accent2"/>
                </a:solidFill>
              </a:defRPr>
            </a:lvl3pPr>
            <a:lvl4pPr marL="1828800" lvl="3" indent="-298450">
              <a:spcBef>
                <a:spcPts val="0"/>
              </a:spcBef>
              <a:spcAft>
                <a:spcPts val="0"/>
              </a:spcAft>
              <a:buClr>
                <a:schemeClr val="accent2"/>
              </a:buClr>
              <a:buSzPts val="1100"/>
              <a:buChar char="●"/>
              <a:defRPr>
                <a:solidFill>
                  <a:schemeClr val="accent2"/>
                </a:solidFill>
              </a:defRPr>
            </a:lvl4pPr>
            <a:lvl5pPr marL="2286000" lvl="4" indent="-298450">
              <a:spcBef>
                <a:spcPts val="0"/>
              </a:spcBef>
              <a:spcAft>
                <a:spcPts val="0"/>
              </a:spcAft>
              <a:buClr>
                <a:schemeClr val="accent2"/>
              </a:buClr>
              <a:buSzPts val="1100"/>
              <a:buChar char="○"/>
              <a:defRPr>
                <a:solidFill>
                  <a:schemeClr val="accent2"/>
                </a:solidFill>
              </a:defRPr>
            </a:lvl5pPr>
            <a:lvl6pPr marL="2743200" lvl="5" indent="-298450">
              <a:spcBef>
                <a:spcPts val="0"/>
              </a:spcBef>
              <a:spcAft>
                <a:spcPts val="0"/>
              </a:spcAft>
              <a:buClr>
                <a:schemeClr val="accent2"/>
              </a:buClr>
              <a:buSzPts val="1100"/>
              <a:buChar char="■"/>
              <a:defRPr>
                <a:solidFill>
                  <a:schemeClr val="accent2"/>
                </a:solidFill>
              </a:defRPr>
            </a:lvl6pPr>
            <a:lvl7pPr marL="3200400" lvl="6" indent="-298450">
              <a:spcBef>
                <a:spcPts val="0"/>
              </a:spcBef>
              <a:spcAft>
                <a:spcPts val="0"/>
              </a:spcAft>
              <a:buClr>
                <a:schemeClr val="accent2"/>
              </a:buClr>
              <a:buSzPts val="1100"/>
              <a:buChar char="●"/>
              <a:defRPr>
                <a:solidFill>
                  <a:schemeClr val="accent2"/>
                </a:solidFill>
              </a:defRPr>
            </a:lvl7pPr>
            <a:lvl8pPr marL="3657600" lvl="7" indent="-298450">
              <a:spcBef>
                <a:spcPts val="0"/>
              </a:spcBef>
              <a:spcAft>
                <a:spcPts val="0"/>
              </a:spcAft>
              <a:buClr>
                <a:schemeClr val="accent2"/>
              </a:buClr>
              <a:buSzPts val="1100"/>
              <a:buChar char="○"/>
              <a:defRPr>
                <a:solidFill>
                  <a:schemeClr val="accent2"/>
                </a:solidFill>
              </a:defRPr>
            </a:lvl8pPr>
            <a:lvl9pPr marL="4114800" lvl="8" indent="-298450">
              <a:spcBef>
                <a:spcPts val="0"/>
              </a:spcBef>
              <a:spcAft>
                <a:spcPts val="0"/>
              </a:spcAft>
              <a:buClr>
                <a:schemeClr val="accent2"/>
              </a:buClr>
              <a:buSzPts val="1100"/>
              <a:buChar char="■"/>
              <a:defRPr>
                <a:solidFill>
                  <a:schemeClr val="accent2"/>
                </a:solidFill>
              </a:defRPr>
            </a:lvl9pPr>
          </a:lstStyle>
          <a:p>
            <a:endParaRPr/>
          </a:p>
        </p:txBody>
      </p:sp>
      <p:sp>
        <p:nvSpPr>
          <p:cNvPr id="57" name="Google Shape;5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5" name="Picture 4" descr="Text&#10;&#10;Description automatically generated">
            <a:extLst>
              <a:ext uri="{FF2B5EF4-FFF2-40B4-BE49-F238E27FC236}">
                <a16:creationId xmlns:a16="http://schemas.microsoft.com/office/drawing/2014/main" id="{3F01ACEE-0459-516A-9801-2A507CFC811F}"/>
              </a:ext>
            </a:extLst>
          </p:cNvPr>
          <p:cNvPicPr>
            <a:picLocks noChangeAspect="1"/>
          </p:cNvPicPr>
          <p:nvPr userDrawn="1"/>
        </p:nvPicPr>
        <p:blipFill>
          <a:blip r:embed="rId2"/>
          <a:stretch>
            <a:fillRect/>
          </a:stretch>
        </p:blipFill>
        <p:spPr>
          <a:xfrm>
            <a:off x="7623385" y="79510"/>
            <a:ext cx="1429021" cy="623701"/>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4"/>
        <p:cNvGrpSpPr/>
        <p:nvPr/>
      </p:nvGrpSpPr>
      <p:grpSpPr>
        <a:xfrm>
          <a:off x="0" y="0"/>
          <a:ext cx="0" cy="0"/>
          <a:chOff x="0" y="0"/>
          <a:chExt cx="0" cy="0"/>
        </a:xfrm>
      </p:grpSpPr>
      <p:sp>
        <p:nvSpPr>
          <p:cNvPr id="15" name="Google Shape;15;p3"/>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7" name="Google Shape;17;p3"/>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23" name="Google Shape;23;p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4" name="Google Shape;24;p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25" name="Google Shape;25;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5"/>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9" name="Google Shape;29;p5"/>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0" name="Google Shape;30;p5"/>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1" name="Google Shape;3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7" name="Picture 6" descr="Text&#10;&#10;Description automatically generated">
            <a:extLst>
              <a:ext uri="{FF2B5EF4-FFF2-40B4-BE49-F238E27FC236}">
                <a16:creationId xmlns:a16="http://schemas.microsoft.com/office/drawing/2014/main" id="{B2931ACE-C906-9C20-5E91-AF591840C429}"/>
              </a:ext>
            </a:extLst>
          </p:cNvPr>
          <p:cNvPicPr>
            <a:picLocks noChangeAspect="1"/>
          </p:cNvPicPr>
          <p:nvPr userDrawn="1"/>
        </p:nvPicPr>
        <p:blipFill>
          <a:blip r:embed="rId2"/>
          <a:stretch>
            <a:fillRect/>
          </a:stretch>
        </p:blipFill>
        <p:spPr>
          <a:xfrm>
            <a:off x="7623385" y="79510"/>
            <a:ext cx="1429021" cy="623701"/>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6"/>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5" name="Google Shape;35;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7" name="Picture 6" descr="Text&#10;&#10;Description automatically generated">
            <a:extLst>
              <a:ext uri="{FF2B5EF4-FFF2-40B4-BE49-F238E27FC236}">
                <a16:creationId xmlns:a16="http://schemas.microsoft.com/office/drawing/2014/main" id="{8BF69541-4ACB-244A-87F9-C6F115FB53BD}"/>
              </a:ext>
            </a:extLst>
          </p:cNvPr>
          <p:cNvPicPr>
            <a:picLocks noChangeAspect="1"/>
          </p:cNvPicPr>
          <p:nvPr userDrawn="1"/>
        </p:nvPicPr>
        <p:blipFill>
          <a:blip r:embed="rId2"/>
          <a:stretch>
            <a:fillRect/>
          </a:stretch>
        </p:blipFill>
        <p:spPr>
          <a:xfrm>
            <a:off x="7623385" y="79510"/>
            <a:ext cx="1429021" cy="623701"/>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9" name="Google Shape;39;p7"/>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0"/>
              </a:spcBef>
              <a:spcAft>
                <a:spcPts val="0"/>
              </a:spcAft>
              <a:buClr>
                <a:schemeClr val="accent2"/>
              </a:buClr>
              <a:buSzPts val="1100"/>
              <a:buChar char="○"/>
              <a:defRPr>
                <a:solidFill>
                  <a:schemeClr val="accent2"/>
                </a:solidFill>
              </a:defRPr>
            </a:lvl2pPr>
            <a:lvl3pPr marL="1371600" lvl="2" indent="-298450">
              <a:spcBef>
                <a:spcPts val="0"/>
              </a:spcBef>
              <a:spcAft>
                <a:spcPts val="0"/>
              </a:spcAft>
              <a:buClr>
                <a:schemeClr val="accent2"/>
              </a:buClr>
              <a:buSzPts val="1100"/>
              <a:buChar char="■"/>
              <a:defRPr>
                <a:solidFill>
                  <a:schemeClr val="accent2"/>
                </a:solidFill>
              </a:defRPr>
            </a:lvl3pPr>
            <a:lvl4pPr marL="1828800" lvl="3" indent="-298450">
              <a:spcBef>
                <a:spcPts val="0"/>
              </a:spcBef>
              <a:spcAft>
                <a:spcPts val="0"/>
              </a:spcAft>
              <a:buClr>
                <a:schemeClr val="accent2"/>
              </a:buClr>
              <a:buSzPts val="1100"/>
              <a:buChar char="●"/>
              <a:defRPr>
                <a:solidFill>
                  <a:schemeClr val="accent2"/>
                </a:solidFill>
              </a:defRPr>
            </a:lvl4pPr>
            <a:lvl5pPr marL="2286000" lvl="4" indent="-298450">
              <a:spcBef>
                <a:spcPts val="0"/>
              </a:spcBef>
              <a:spcAft>
                <a:spcPts val="0"/>
              </a:spcAft>
              <a:buClr>
                <a:schemeClr val="accent2"/>
              </a:buClr>
              <a:buSzPts val="1100"/>
              <a:buChar char="○"/>
              <a:defRPr>
                <a:solidFill>
                  <a:schemeClr val="accent2"/>
                </a:solidFill>
              </a:defRPr>
            </a:lvl5pPr>
            <a:lvl6pPr marL="2743200" lvl="5" indent="-298450">
              <a:spcBef>
                <a:spcPts val="0"/>
              </a:spcBef>
              <a:spcAft>
                <a:spcPts val="0"/>
              </a:spcAft>
              <a:buClr>
                <a:schemeClr val="accent2"/>
              </a:buClr>
              <a:buSzPts val="1100"/>
              <a:buChar char="■"/>
              <a:defRPr>
                <a:solidFill>
                  <a:schemeClr val="accent2"/>
                </a:solidFill>
              </a:defRPr>
            </a:lvl6pPr>
            <a:lvl7pPr marL="3200400" lvl="6" indent="-298450">
              <a:spcBef>
                <a:spcPts val="0"/>
              </a:spcBef>
              <a:spcAft>
                <a:spcPts val="0"/>
              </a:spcAft>
              <a:buClr>
                <a:schemeClr val="accent2"/>
              </a:buClr>
              <a:buSzPts val="1100"/>
              <a:buChar char="●"/>
              <a:defRPr>
                <a:solidFill>
                  <a:schemeClr val="accent2"/>
                </a:solidFill>
              </a:defRPr>
            </a:lvl7pPr>
            <a:lvl8pPr marL="3657600" lvl="7" indent="-298450">
              <a:spcBef>
                <a:spcPts val="0"/>
              </a:spcBef>
              <a:spcAft>
                <a:spcPts val="0"/>
              </a:spcAft>
              <a:buClr>
                <a:schemeClr val="accent2"/>
              </a:buClr>
              <a:buSzPts val="1100"/>
              <a:buChar char="○"/>
              <a:defRPr>
                <a:solidFill>
                  <a:schemeClr val="accent2"/>
                </a:solidFill>
              </a:defRPr>
            </a:lvl8pPr>
            <a:lvl9pPr marL="4114800" lvl="8" indent="-298450">
              <a:spcBef>
                <a:spcPts val="0"/>
              </a:spcBef>
              <a:spcAft>
                <a:spcPts val="0"/>
              </a:spcAft>
              <a:buClr>
                <a:schemeClr val="accent2"/>
              </a:buClr>
              <a:buSzPts val="1100"/>
              <a:buChar char="■"/>
              <a:defRPr>
                <a:solidFill>
                  <a:schemeClr val="accent2"/>
                </a:solidFill>
              </a:defRPr>
            </a:lvl9pPr>
          </a:lstStyle>
          <a:p>
            <a:endParaRPr/>
          </a:p>
        </p:txBody>
      </p:sp>
      <p:sp>
        <p:nvSpPr>
          <p:cNvPr id="40" name="Google Shape;4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6" name="Picture 5" descr="Text&#10;&#10;Description automatically generated">
            <a:extLst>
              <a:ext uri="{FF2B5EF4-FFF2-40B4-BE49-F238E27FC236}">
                <a16:creationId xmlns:a16="http://schemas.microsoft.com/office/drawing/2014/main" id="{5C737613-6E95-55B1-BED5-D1073DB76747}"/>
              </a:ext>
            </a:extLst>
          </p:cNvPr>
          <p:cNvPicPr>
            <a:picLocks noChangeAspect="1"/>
          </p:cNvPicPr>
          <p:nvPr userDrawn="1"/>
        </p:nvPicPr>
        <p:blipFill>
          <a:blip r:embed="rId2"/>
          <a:stretch>
            <a:fillRect/>
          </a:stretch>
        </p:blipFill>
        <p:spPr>
          <a:xfrm>
            <a:off x="122842" y="4376799"/>
            <a:ext cx="1429021" cy="623701"/>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3" name="Google Shape;43;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sp>
        <p:nvSpPr>
          <p:cNvPr id="45" name="Google Shape;45;p9"/>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9"/>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47" name="Google Shape;47;p9"/>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48" name="Google Shape;48;p9"/>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49" name="Google Shape;49;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7" name="Picture 6" descr="Text&#10;&#10;Description automatically generated">
            <a:extLst>
              <a:ext uri="{FF2B5EF4-FFF2-40B4-BE49-F238E27FC236}">
                <a16:creationId xmlns:a16="http://schemas.microsoft.com/office/drawing/2014/main" id="{2F75576C-DDDF-9CE9-E26C-0C75D50B3B45}"/>
              </a:ext>
            </a:extLst>
          </p:cNvPr>
          <p:cNvPicPr>
            <a:picLocks noChangeAspect="1"/>
          </p:cNvPicPr>
          <p:nvPr userDrawn="1"/>
        </p:nvPicPr>
        <p:blipFill>
          <a:blip r:embed="rId2"/>
          <a:stretch>
            <a:fillRect/>
          </a:stretch>
        </p:blipFill>
        <p:spPr>
          <a:xfrm>
            <a:off x="122842" y="4376799"/>
            <a:ext cx="1429021" cy="623701"/>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p10"/>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0"/>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3" name="Google Shape;5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slide" Target="slide48.xml"/><Relationship Id="rId3" Type="http://schemas.openxmlformats.org/officeDocument/2006/relationships/slide" Target="slide3.xml"/><Relationship Id="rId7" Type="http://schemas.openxmlformats.org/officeDocument/2006/relationships/slide" Target="slide28.xm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slide" Target="slide6.xml"/><Relationship Id="rId5" Type="http://schemas.openxmlformats.org/officeDocument/2006/relationships/slide" Target="slide4.xml"/><Relationship Id="rId4" Type="http://schemas.openxmlformats.org/officeDocument/2006/relationships/slide" Target="slide5.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9.ti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8" Type="http://schemas.openxmlformats.org/officeDocument/2006/relationships/hyperlink" Target="https://education.nationalgeographic.org/resource/prehistory-101-ichthyosaurs" TargetMode="External"/><Relationship Id="rId3" Type="http://schemas.openxmlformats.org/officeDocument/2006/relationships/hyperlink" Target="https://www.blm.gov/visit/oak-springs-trilobite-site" TargetMode="External"/><Relationship Id="rId7" Type="http://schemas.openxmlformats.org/officeDocument/2006/relationships/hyperlink" Target="https://www.nps.gov/tusk/index.htm" TargetMode="External"/><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hyperlink" Target="http://parks.nv.gov/parks/berlin-ichthyosaur" TargetMode="External"/><Relationship Id="rId5" Type="http://schemas.openxmlformats.org/officeDocument/2006/relationships/hyperlink" Target="http://parks.nv.gov/parks/ice-age-fossils" TargetMode="External"/><Relationship Id="rId4" Type="http://schemas.openxmlformats.org/officeDocument/2006/relationships/hyperlink" Target="https://sites.google.com/site/boessepaleo/field-experience/willow-tank-formation-fieldwork--nv"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25.tif"/><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3"/>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latin typeface="+mj-lt"/>
              </a:rPr>
              <a:t>Museum in a Box</a:t>
            </a:r>
            <a:br>
              <a:rPr lang="en" dirty="0">
                <a:latin typeface="+mj-lt"/>
              </a:rPr>
            </a:br>
            <a:r>
              <a:rPr lang="en" dirty="0">
                <a:latin typeface="+mj-lt"/>
              </a:rPr>
              <a:t>	</a:t>
            </a:r>
            <a:r>
              <a:rPr lang="en-US" dirty="0">
                <a:latin typeface="+mj-lt"/>
              </a:rPr>
              <a:t>Paleontology and </a:t>
            </a:r>
            <a:r>
              <a:rPr lang="en" dirty="0">
                <a:latin typeface="+mj-lt"/>
              </a:rPr>
              <a:t>Fossils</a:t>
            </a:r>
            <a:endParaRPr dirty="0">
              <a:latin typeface="+mj-lt"/>
            </a:endParaRPr>
          </a:p>
        </p:txBody>
      </p:sp>
      <p:sp>
        <p:nvSpPr>
          <p:cNvPr id="65" name="Google Shape;65;p13"/>
          <p:cNvSpPr txBox="1">
            <a:spLocks noGrp="1"/>
          </p:cNvSpPr>
          <p:nvPr>
            <p:ph type="subTitle" idx="1"/>
          </p:nvPr>
        </p:nvSpPr>
        <p:spPr>
          <a:xfrm>
            <a:off x="311700" y="2202600"/>
            <a:ext cx="4242600" cy="738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800" dirty="0">
                <a:latin typeface="+mn-lt"/>
              </a:rPr>
              <a:t>Teacher Handbook</a:t>
            </a:r>
            <a:endParaRPr sz="2800" dirty="0">
              <a:latin typeface="+mn-lt"/>
            </a:endParaRPr>
          </a:p>
        </p:txBody>
      </p:sp>
      <p:pic>
        <p:nvPicPr>
          <p:cNvPr id="66" name="Google Shape;66;p13"/>
          <p:cNvPicPr preferRelativeResize="0"/>
          <p:nvPr/>
        </p:nvPicPr>
        <p:blipFill/>
        <p:spPr>
          <a:xfrm>
            <a:off x="6574000" y="3907700"/>
            <a:ext cx="2473075" cy="1078000"/>
          </a:xfrm>
          <a:prstGeom prst="rect">
            <a:avLst/>
          </a:prstGeom>
          <a:noFill/>
          <a:ln>
            <a:noFill/>
          </a:ln>
        </p:spPr>
      </p:pic>
      <p:pic>
        <p:nvPicPr>
          <p:cNvPr id="3" name="Picture 2" descr="Text&#10;&#10;Description automatically generated">
            <a:extLst>
              <a:ext uri="{FF2B5EF4-FFF2-40B4-BE49-F238E27FC236}">
                <a16:creationId xmlns:a16="http://schemas.microsoft.com/office/drawing/2014/main" id="{5E07AE46-3AF0-D4F2-6A78-9E3C282B8E6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73999" y="3906318"/>
            <a:ext cx="2473075" cy="107938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5B25F-60D7-B5BD-5130-4A059EAF434F}"/>
              </a:ext>
            </a:extLst>
          </p:cNvPr>
          <p:cNvSpPr>
            <a:spLocks noGrp="1"/>
          </p:cNvSpPr>
          <p:nvPr>
            <p:ph type="title"/>
          </p:nvPr>
        </p:nvSpPr>
        <p:spPr/>
        <p:txBody>
          <a:bodyPr>
            <a:normAutofit fontScale="90000"/>
          </a:bodyPr>
          <a:lstStyle/>
          <a:p>
            <a:r>
              <a:rPr lang="en-US" sz="3100" dirty="0"/>
              <a:t>Paleontologists Specialty Areas</a:t>
            </a:r>
            <a:br>
              <a:rPr lang="en-US" dirty="0"/>
            </a:br>
            <a:endParaRPr lang="en-US" dirty="0"/>
          </a:p>
        </p:txBody>
      </p:sp>
      <p:sp>
        <p:nvSpPr>
          <p:cNvPr id="3" name="Text Placeholder 2">
            <a:extLst>
              <a:ext uri="{FF2B5EF4-FFF2-40B4-BE49-F238E27FC236}">
                <a16:creationId xmlns:a16="http://schemas.microsoft.com/office/drawing/2014/main" id="{4B8F8D09-D9A0-5125-E090-ED9AC22939B1}"/>
              </a:ext>
            </a:extLst>
          </p:cNvPr>
          <p:cNvSpPr>
            <a:spLocks noGrp="1"/>
          </p:cNvSpPr>
          <p:nvPr>
            <p:ph type="body" idx="1"/>
          </p:nvPr>
        </p:nvSpPr>
        <p:spPr>
          <a:xfrm>
            <a:off x="311725" y="1404900"/>
            <a:ext cx="8249100" cy="3076200"/>
          </a:xfrm>
        </p:spPr>
        <p:txBody>
          <a:bodyPr>
            <a:noAutofit/>
          </a:bodyPr>
          <a:lstStyle/>
          <a:p>
            <a:pPr marL="146050" indent="0">
              <a:buNone/>
            </a:pPr>
            <a:r>
              <a:rPr lang="en-US" sz="1200" dirty="0">
                <a:solidFill>
                  <a:schemeClr val="tx1"/>
                </a:solidFill>
                <a:latin typeface="+mn-lt"/>
              </a:rPr>
              <a:t>Paleontologist definition:  </a:t>
            </a:r>
            <a:r>
              <a:rPr lang="en-US" sz="1200" b="1" dirty="0">
                <a:solidFill>
                  <a:schemeClr val="tx1"/>
                </a:solidFill>
                <a:latin typeface="+mn-lt"/>
              </a:rPr>
              <a:t>a scientist who specializes in the study of life forms that existed in previous geologic periods, as represented by their fossils.</a:t>
            </a:r>
          </a:p>
          <a:p>
            <a:pPr marL="146050" indent="0">
              <a:buNone/>
            </a:pPr>
            <a:endParaRPr lang="en-US" sz="1200" dirty="0">
              <a:solidFill>
                <a:schemeClr val="tx1"/>
              </a:solidFill>
              <a:latin typeface="+mn-lt"/>
            </a:endParaRPr>
          </a:p>
          <a:p>
            <a:pPr marL="146050" indent="0">
              <a:buNone/>
            </a:pPr>
            <a:r>
              <a:rPr lang="en-US" sz="1200" dirty="0">
                <a:solidFill>
                  <a:schemeClr val="tx1"/>
                </a:solidFill>
                <a:latin typeface="+mn-lt"/>
              </a:rPr>
              <a:t>There are 7 key branches of paleontology:</a:t>
            </a:r>
          </a:p>
          <a:p>
            <a:r>
              <a:rPr lang="en-US" sz="1200" b="1" dirty="0">
                <a:solidFill>
                  <a:schemeClr val="tx1"/>
                </a:solidFill>
                <a:latin typeface="+mn-lt"/>
              </a:rPr>
              <a:t>Paleobotany</a:t>
            </a:r>
            <a:r>
              <a:rPr lang="en-US" sz="1200" dirty="0">
                <a:solidFill>
                  <a:schemeClr val="tx1"/>
                </a:solidFill>
                <a:latin typeface="+mn-lt"/>
              </a:rPr>
              <a:t> - study of any kind of fossil plants; traditionally includes the study of fossil algae and fungi in addition to land plants</a:t>
            </a:r>
          </a:p>
          <a:p>
            <a:r>
              <a:rPr lang="en-US" sz="1200" b="1" dirty="0">
                <a:solidFill>
                  <a:schemeClr val="tx1"/>
                </a:solidFill>
                <a:latin typeface="+mn-lt"/>
              </a:rPr>
              <a:t>Paleozoology</a:t>
            </a:r>
            <a:r>
              <a:rPr lang="en-US" sz="1200" dirty="0">
                <a:solidFill>
                  <a:schemeClr val="tx1"/>
                </a:solidFill>
                <a:latin typeface="+mn-lt"/>
              </a:rPr>
              <a:t> - studies the creatures that come from fossilized remains</a:t>
            </a:r>
          </a:p>
          <a:p>
            <a:r>
              <a:rPr lang="en-US" sz="1200" b="1" dirty="0">
                <a:solidFill>
                  <a:schemeClr val="tx1"/>
                </a:solidFill>
                <a:latin typeface="+mn-lt"/>
              </a:rPr>
              <a:t>Paleoecology</a:t>
            </a:r>
            <a:r>
              <a:rPr lang="en-US" sz="1200" dirty="0">
                <a:solidFill>
                  <a:schemeClr val="tx1"/>
                </a:solidFill>
                <a:latin typeface="+mn-lt"/>
              </a:rPr>
              <a:t> – studies extinct organisms' environments and their actions through trace fossils and other discoveries</a:t>
            </a:r>
          </a:p>
          <a:p>
            <a:r>
              <a:rPr lang="en-US" sz="1200" b="1" dirty="0">
                <a:solidFill>
                  <a:schemeClr val="tx1"/>
                </a:solidFill>
                <a:latin typeface="+mn-lt"/>
              </a:rPr>
              <a:t>Paleobiology</a:t>
            </a:r>
            <a:r>
              <a:rPr lang="en-US" sz="1200" dirty="0">
                <a:solidFill>
                  <a:schemeClr val="tx1"/>
                </a:solidFill>
                <a:latin typeface="+mn-lt"/>
              </a:rPr>
              <a:t> - study the fossilized remains of any biological life</a:t>
            </a:r>
          </a:p>
          <a:p>
            <a:r>
              <a:rPr lang="en-US" sz="1200" b="1" dirty="0">
                <a:solidFill>
                  <a:schemeClr val="tx1"/>
                </a:solidFill>
                <a:latin typeface="+mn-lt"/>
              </a:rPr>
              <a:t>Micropaleontology</a:t>
            </a:r>
            <a:r>
              <a:rPr lang="en-US" sz="1200" dirty="0">
                <a:solidFill>
                  <a:schemeClr val="tx1"/>
                </a:solidFill>
                <a:latin typeface="+mn-lt"/>
              </a:rPr>
              <a:t> - study of generally microscopic fossils, regardless of the group to which they belong</a:t>
            </a:r>
          </a:p>
          <a:p>
            <a:r>
              <a:rPr lang="en-US" sz="1200" b="1" dirty="0">
                <a:solidFill>
                  <a:schemeClr val="tx1"/>
                </a:solidFill>
                <a:latin typeface="+mn-lt"/>
              </a:rPr>
              <a:t>Palynology</a:t>
            </a:r>
            <a:r>
              <a:rPr lang="en-US" sz="1200" dirty="0">
                <a:solidFill>
                  <a:schemeClr val="tx1"/>
                </a:solidFill>
                <a:latin typeface="+mn-lt"/>
              </a:rPr>
              <a:t> - study of pollen and spores, both living and fossil, produced by land plants and protists</a:t>
            </a:r>
          </a:p>
          <a:p>
            <a:r>
              <a:rPr lang="en-US" sz="1200" b="1" dirty="0">
                <a:solidFill>
                  <a:schemeClr val="tx1"/>
                </a:solidFill>
                <a:latin typeface="+mn-lt"/>
              </a:rPr>
              <a:t>Iconology</a:t>
            </a:r>
            <a:r>
              <a:rPr lang="en-US" sz="1200" dirty="0">
                <a:solidFill>
                  <a:schemeClr val="tx1"/>
                </a:solidFill>
                <a:latin typeface="+mn-lt"/>
              </a:rPr>
              <a:t> - studies visual images and their cultural history</a:t>
            </a:r>
          </a:p>
          <a:p>
            <a:pPr marL="146050" indent="0">
              <a:buNone/>
            </a:pPr>
            <a:endParaRPr lang="en-US" sz="1200" dirty="0">
              <a:solidFill>
                <a:schemeClr val="tx1"/>
              </a:solidFill>
              <a:latin typeface="+mn-lt"/>
            </a:endParaRPr>
          </a:p>
          <a:p>
            <a:pPr marL="146050" indent="0">
              <a:buNone/>
            </a:pPr>
            <a:endParaRPr lang="en-US" sz="1200" dirty="0">
              <a:solidFill>
                <a:schemeClr val="tx1"/>
              </a:solidFill>
              <a:latin typeface="+mn-lt"/>
            </a:endParaRPr>
          </a:p>
          <a:p>
            <a:pPr marL="146050" indent="0">
              <a:buNone/>
            </a:pPr>
            <a:endParaRPr lang="en-US" dirty="0"/>
          </a:p>
        </p:txBody>
      </p:sp>
    </p:spTree>
    <p:extLst>
      <p:ext uri="{BB962C8B-B14F-4D97-AF65-F5344CB8AC3E}">
        <p14:creationId xmlns:p14="http://schemas.microsoft.com/office/powerpoint/2010/main" val="4031372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5B25F-60D7-B5BD-5130-4A059EAF434F}"/>
              </a:ext>
            </a:extLst>
          </p:cNvPr>
          <p:cNvSpPr>
            <a:spLocks noGrp="1"/>
          </p:cNvSpPr>
          <p:nvPr>
            <p:ph type="title"/>
          </p:nvPr>
        </p:nvSpPr>
        <p:spPr/>
        <p:txBody>
          <a:bodyPr>
            <a:normAutofit fontScale="90000"/>
          </a:bodyPr>
          <a:lstStyle/>
          <a:p>
            <a:r>
              <a:rPr lang="en-US" sz="3100" dirty="0"/>
              <a:t>Paleontologists Specialty Areas</a:t>
            </a:r>
            <a:br>
              <a:rPr lang="en-US" dirty="0"/>
            </a:br>
            <a:endParaRPr lang="en-US" dirty="0"/>
          </a:p>
        </p:txBody>
      </p:sp>
      <p:sp>
        <p:nvSpPr>
          <p:cNvPr id="3" name="Text Placeholder 2">
            <a:extLst>
              <a:ext uri="{FF2B5EF4-FFF2-40B4-BE49-F238E27FC236}">
                <a16:creationId xmlns:a16="http://schemas.microsoft.com/office/drawing/2014/main" id="{4B8F8D09-D9A0-5125-E090-ED9AC22939B1}"/>
              </a:ext>
            </a:extLst>
          </p:cNvPr>
          <p:cNvSpPr>
            <a:spLocks noGrp="1"/>
          </p:cNvSpPr>
          <p:nvPr>
            <p:ph type="body" idx="1"/>
          </p:nvPr>
        </p:nvSpPr>
        <p:spPr>
          <a:xfrm>
            <a:off x="311700" y="1505700"/>
            <a:ext cx="8249100" cy="3076200"/>
          </a:xfrm>
        </p:spPr>
        <p:txBody>
          <a:bodyPr>
            <a:noAutofit/>
          </a:bodyPr>
          <a:lstStyle/>
          <a:p>
            <a:pPr marL="0" marR="0" indent="0">
              <a:spcBef>
                <a:spcPts val="0"/>
              </a:spcBef>
              <a:spcAft>
                <a:spcPts val="0"/>
              </a:spcAft>
              <a:buNone/>
            </a:pPr>
            <a:r>
              <a:rPr lang="en-US" sz="1200" dirty="0">
                <a:solidFill>
                  <a:schemeClr val="tx1"/>
                </a:solidFill>
                <a:effectLst/>
                <a:latin typeface="+mn-lt"/>
                <a:ea typeface="Arial Unicode MS" panose="020B0604020202020204" pitchFamily="34" charset="-128"/>
                <a:cs typeface="Arial Unicode MS" panose="020B0604020202020204" pitchFamily="34" charset="-128"/>
              </a:rPr>
              <a:t>However, there are a number of “developing" specialties in paleontology such as: </a:t>
            </a:r>
          </a:p>
          <a:p>
            <a:pPr marL="0" marR="0" indent="0">
              <a:spcBef>
                <a:spcPts val="0"/>
              </a:spcBef>
              <a:spcAft>
                <a:spcPts val="0"/>
              </a:spcAft>
              <a:buNone/>
            </a:pPr>
            <a:endParaRPr lang="en-US" sz="1200" dirty="0">
              <a:solidFill>
                <a:schemeClr val="tx1"/>
              </a:solidFill>
              <a:effectLst/>
              <a:latin typeface="+mn-lt"/>
              <a:ea typeface="Arial Unicode MS" panose="020B0604020202020204" pitchFamily="34" charset="-128"/>
              <a:cs typeface="Arial Unicode MS" panose="020B0604020202020204" pitchFamily="34" charset="-128"/>
            </a:endParaRPr>
          </a:p>
          <a:p>
            <a:pPr marL="171450" indent="-171450"/>
            <a:r>
              <a:rPr lang="en-US" sz="1200" b="1" dirty="0">
                <a:solidFill>
                  <a:schemeClr val="tx1"/>
                </a:solidFill>
                <a:effectLst/>
                <a:latin typeface="+mn-lt"/>
                <a:ea typeface="Arial Unicode MS" panose="020B0604020202020204" pitchFamily="34" charset="-128"/>
                <a:cs typeface="Arial Unicode MS" panose="020B0604020202020204" pitchFamily="34" charset="-128"/>
              </a:rPr>
              <a:t>Taphonomy</a:t>
            </a:r>
            <a:r>
              <a:rPr lang="en-US" sz="1200" dirty="0">
                <a:solidFill>
                  <a:schemeClr val="tx1"/>
                </a:solidFill>
                <a:effectLst/>
                <a:latin typeface="+mn-lt"/>
                <a:ea typeface="Arial Unicode MS" panose="020B0604020202020204" pitchFamily="34" charset="-128"/>
                <a:cs typeface="Arial Unicode MS" panose="020B0604020202020204" pitchFamily="34" charset="-128"/>
              </a:rPr>
              <a:t> - study of the processes of decay, preservation, and the formation of fossils in general</a:t>
            </a:r>
          </a:p>
          <a:p>
            <a:pPr marL="171450" indent="-171450"/>
            <a:endParaRPr lang="en-US" sz="1200" dirty="0">
              <a:solidFill>
                <a:schemeClr val="tx1"/>
              </a:solidFill>
              <a:effectLst/>
              <a:latin typeface="+mn-lt"/>
              <a:ea typeface="Arial Unicode MS" panose="020B0604020202020204" pitchFamily="34" charset="-128"/>
              <a:cs typeface="Arial Unicode MS" panose="020B0604020202020204" pitchFamily="34" charset="-128"/>
            </a:endParaRPr>
          </a:p>
          <a:p>
            <a:pPr marL="171450" indent="-171450"/>
            <a:r>
              <a:rPr lang="en-US" sz="1200" b="1" dirty="0">
                <a:solidFill>
                  <a:schemeClr val="tx1"/>
                </a:solidFill>
                <a:latin typeface="+mn-lt"/>
                <a:ea typeface="Arial Unicode MS" panose="020B0604020202020204" pitchFamily="34" charset="-128"/>
                <a:cs typeface="Arial Unicode MS" panose="020B0604020202020204" pitchFamily="34" charset="-128"/>
              </a:rPr>
              <a:t>I</a:t>
            </a:r>
            <a:r>
              <a:rPr lang="en-US" sz="1200" b="1" dirty="0">
                <a:solidFill>
                  <a:schemeClr val="tx1"/>
                </a:solidFill>
                <a:effectLst/>
                <a:latin typeface="+mn-lt"/>
                <a:ea typeface="Arial Unicode MS" panose="020B0604020202020204" pitchFamily="34" charset="-128"/>
                <a:cs typeface="Arial Unicode MS" panose="020B0604020202020204" pitchFamily="34" charset="-128"/>
              </a:rPr>
              <a:t>nvertebrate paleontology </a:t>
            </a:r>
            <a:r>
              <a:rPr lang="en-US" sz="1200" dirty="0">
                <a:solidFill>
                  <a:schemeClr val="tx1"/>
                </a:solidFill>
                <a:effectLst/>
                <a:latin typeface="+mn-lt"/>
                <a:ea typeface="Arial Unicode MS" panose="020B0604020202020204" pitchFamily="34" charset="-128"/>
                <a:cs typeface="Arial Unicode MS" panose="020B0604020202020204" pitchFamily="34" charset="-128"/>
              </a:rPr>
              <a:t>- study of invertebrate animal fossils, such as mollusks, insects, worms, and others</a:t>
            </a:r>
          </a:p>
          <a:p>
            <a:pPr marL="0" indent="0">
              <a:buNone/>
            </a:pPr>
            <a:r>
              <a:rPr lang="en-US" sz="1200" dirty="0">
                <a:solidFill>
                  <a:schemeClr val="tx1"/>
                </a:solidFill>
                <a:effectLst/>
                <a:latin typeface="+mn-lt"/>
                <a:ea typeface="Arial" panose="020B0604020202020204" pitchFamily="34" charset="0"/>
                <a:cs typeface="Arial Unicode MS" panose="020B0604020202020204" pitchFamily="34" charset="-128"/>
              </a:rPr>
              <a:t> </a:t>
            </a:r>
            <a:endParaRPr lang="en-US" sz="1200" dirty="0">
              <a:solidFill>
                <a:schemeClr val="tx1"/>
              </a:solidFill>
              <a:effectLst/>
              <a:latin typeface="+mn-lt"/>
              <a:ea typeface="Arial Unicode MS" panose="020B0604020202020204" pitchFamily="34" charset="-128"/>
              <a:cs typeface="Arial Unicode MS" panose="020B0604020202020204" pitchFamily="34" charset="-128"/>
            </a:endParaRPr>
          </a:p>
          <a:p>
            <a:pPr marL="171450" indent="-171450"/>
            <a:r>
              <a:rPr lang="en-US" sz="1200" b="1" dirty="0">
                <a:solidFill>
                  <a:schemeClr val="tx1"/>
                </a:solidFill>
                <a:latin typeface="+mn-lt"/>
                <a:ea typeface="Arial Unicode MS" panose="020B0604020202020204" pitchFamily="34" charset="-128"/>
                <a:cs typeface="Arial Unicode MS" panose="020B0604020202020204" pitchFamily="34" charset="-128"/>
              </a:rPr>
              <a:t>V</a:t>
            </a:r>
            <a:r>
              <a:rPr lang="en-US" sz="1200" b="1" dirty="0">
                <a:solidFill>
                  <a:schemeClr val="tx1"/>
                </a:solidFill>
                <a:effectLst/>
                <a:latin typeface="+mn-lt"/>
                <a:ea typeface="Arial Unicode MS" panose="020B0604020202020204" pitchFamily="34" charset="-128"/>
                <a:cs typeface="Arial Unicode MS" panose="020B0604020202020204" pitchFamily="34" charset="-128"/>
              </a:rPr>
              <a:t>ertebrate paleontology </a:t>
            </a:r>
            <a:r>
              <a:rPr lang="en-US" sz="1200" dirty="0">
                <a:solidFill>
                  <a:schemeClr val="tx1"/>
                </a:solidFill>
                <a:effectLst/>
                <a:latin typeface="+mn-lt"/>
                <a:ea typeface="Arial Unicode MS" panose="020B0604020202020204" pitchFamily="34" charset="-128"/>
                <a:cs typeface="Arial Unicode MS" panose="020B0604020202020204" pitchFamily="34" charset="-128"/>
              </a:rPr>
              <a:t>- study of vertebrate fossils, from primitive fishes to mammals which includes dinosaurs (most popular)</a:t>
            </a:r>
          </a:p>
          <a:p>
            <a:pPr marL="0" indent="0">
              <a:buNone/>
            </a:pPr>
            <a:r>
              <a:rPr lang="en-US" sz="1200" dirty="0">
                <a:solidFill>
                  <a:schemeClr val="tx1"/>
                </a:solidFill>
                <a:effectLst/>
                <a:latin typeface="+mn-lt"/>
                <a:ea typeface="Arial" panose="020B0604020202020204" pitchFamily="34" charset="0"/>
                <a:cs typeface="Arial Unicode MS" panose="020B0604020202020204" pitchFamily="34" charset="-128"/>
              </a:rPr>
              <a:t> </a:t>
            </a:r>
            <a:endParaRPr lang="en-US" sz="1200" dirty="0">
              <a:solidFill>
                <a:schemeClr val="tx1"/>
              </a:solidFill>
              <a:effectLst/>
              <a:latin typeface="+mn-lt"/>
              <a:ea typeface="Arial Unicode MS" panose="020B0604020202020204" pitchFamily="34" charset="-128"/>
              <a:cs typeface="Arial Unicode MS" panose="020B0604020202020204" pitchFamily="34" charset="-128"/>
            </a:endParaRPr>
          </a:p>
          <a:p>
            <a:pPr marL="171450" indent="-171450"/>
            <a:r>
              <a:rPr lang="en-US" sz="1200" b="1" dirty="0">
                <a:solidFill>
                  <a:schemeClr val="tx1"/>
                </a:solidFill>
                <a:latin typeface="+mn-lt"/>
                <a:ea typeface="Arial Unicode MS" panose="020B0604020202020204" pitchFamily="34" charset="-128"/>
                <a:cs typeface="Arial Unicode MS" panose="020B0604020202020204" pitchFamily="34" charset="-128"/>
              </a:rPr>
              <a:t>H</a:t>
            </a:r>
            <a:r>
              <a:rPr lang="en-US" sz="1200" b="1" dirty="0">
                <a:solidFill>
                  <a:schemeClr val="tx1"/>
                </a:solidFill>
                <a:effectLst/>
                <a:latin typeface="+mn-lt"/>
                <a:ea typeface="Arial Unicode MS" panose="020B0604020202020204" pitchFamily="34" charset="-128"/>
                <a:cs typeface="Arial Unicode MS" panose="020B0604020202020204" pitchFamily="34" charset="-128"/>
              </a:rPr>
              <a:t>uman paleontology </a:t>
            </a:r>
            <a:r>
              <a:rPr lang="en-US" sz="1200" dirty="0">
                <a:solidFill>
                  <a:schemeClr val="tx1"/>
                </a:solidFill>
                <a:effectLst/>
                <a:latin typeface="+mn-lt"/>
                <a:ea typeface="Arial Unicode MS" panose="020B0604020202020204" pitchFamily="34" charset="-128"/>
                <a:cs typeface="Arial Unicode MS" panose="020B0604020202020204" pitchFamily="34" charset="-128"/>
              </a:rPr>
              <a:t>- </a:t>
            </a:r>
            <a:r>
              <a:rPr lang="en-US" sz="1200" dirty="0">
                <a:solidFill>
                  <a:schemeClr val="tx1"/>
                </a:solidFill>
                <a:effectLst/>
                <a:latin typeface="+mn-lt"/>
                <a:ea typeface="Arial Unicode MS" panose="020B0604020202020204" pitchFamily="34" charset="-128"/>
                <a:cs typeface="Times New Roman" panose="02020603050405020304" pitchFamily="18" charset="0"/>
              </a:rPr>
              <a:t>highly interdisciplinary: to recover, describe, and interpret human fossil remains- they need to have knowledge of cultural anthropology, archaeology, biology, paleontology, and geology study of prehistoric human and proto-human fossils</a:t>
            </a:r>
          </a:p>
          <a:p>
            <a:pPr marL="0" marR="0" indent="0">
              <a:spcBef>
                <a:spcPts val="0"/>
              </a:spcBef>
              <a:spcAft>
                <a:spcPts val="0"/>
              </a:spcAft>
              <a:buNone/>
            </a:pPr>
            <a:endParaRPr lang="en-US" sz="1200" dirty="0">
              <a:solidFill>
                <a:schemeClr val="tx1"/>
              </a:solidFill>
              <a:latin typeface="+mn-lt"/>
              <a:ea typeface="Arial Unicode MS" panose="020B0604020202020204" pitchFamily="34" charset="-128"/>
              <a:cs typeface="Times New Roman" panose="02020603050405020304" pitchFamily="18" charset="0"/>
            </a:endParaRPr>
          </a:p>
          <a:p>
            <a:pPr marL="0" indent="0">
              <a:buNone/>
            </a:pPr>
            <a:r>
              <a:rPr lang="en-US" sz="1200" dirty="0">
                <a:solidFill>
                  <a:schemeClr val="tx1"/>
                </a:solidFill>
                <a:latin typeface="+mn-lt"/>
              </a:rPr>
              <a:t>The recommendation is for Middle School/High School grade levels to have students research the different types of paleontologist’s specialty areas. This lists include some of the key areas, but it is ever evolving.</a:t>
            </a:r>
          </a:p>
          <a:p>
            <a:pPr marL="0" marR="0" indent="0">
              <a:spcBef>
                <a:spcPts val="0"/>
              </a:spcBef>
              <a:spcAft>
                <a:spcPts val="0"/>
              </a:spcAft>
              <a:buNone/>
            </a:pPr>
            <a:endParaRPr lang="en-US" sz="1000" dirty="0">
              <a:latin typeface="+mn-lt"/>
            </a:endParaRPr>
          </a:p>
        </p:txBody>
      </p:sp>
    </p:spTree>
    <p:extLst>
      <p:ext uri="{BB962C8B-B14F-4D97-AF65-F5344CB8AC3E}">
        <p14:creationId xmlns:p14="http://schemas.microsoft.com/office/powerpoint/2010/main" val="72024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20C131-DF9B-824D-A7A6-98AF6CD9C300}"/>
              </a:ext>
            </a:extLst>
          </p:cNvPr>
          <p:cNvSpPr>
            <a:spLocks noGrp="1"/>
          </p:cNvSpPr>
          <p:nvPr>
            <p:ph type="title"/>
          </p:nvPr>
        </p:nvSpPr>
        <p:spPr/>
        <p:txBody>
          <a:bodyPr/>
          <a:lstStyle/>
          <a:p>
            <a:r>
              <a:rPr lang="en-US" dirty="0"/>
              <a:t>Famous Paleontologists</a:t>
            </a:r>
          </a:p>
        </p:txBody>
      </p:sp>
      <p:sp>
        <p:nvSpPr>
          <p:cNvPr id="4" name="Text Placeholder 3">
            <a:extLst>
              <a:ext uri="{FF2B5EF4-FFF2-40B4-BE49-F238E27FC236}">
                <a16:creationId xmlns:a16="http://schemas.microsoft.com/office/drawing/2014/main" id="{5D320D10-FC5C-606C-174B-BD73CAD60D84}"/>
              </a:ext>
            </a:extLst>
          </p:cNvPr>
          <p:cNvSpPr>
            <a:spLocks noGrp="1"/>
          </p:cNvSpPr>
          <p:nvPr>
            <p:ph type="body" idx="1"/>
          </p:nvPr>
        </p:nvSpPr>
        <p:spPr>
          <a:xfrm>
            <a:off x="311700" y="1505700"/>
            <a:ext cx="3999900" cy="2497500"/>
          </a:xfrm>
        </p:spPr>
        <p:txBody>
          <a:bodyPr>
            <a:normAutofit fontScale="92500" lnSpcReduction="10000"/>
          </a:bodyPr>
          <a:lstStyle/>
          <a:p>
            <a:pPr marL="0" marR="0" algn="l" rtl="0" fontAlgn="t">
              <a:spcBef>
                <a:spcPts val="0"/>
              </a:spcBef>
              <a:spcAft>
                <a:spcPts val="0"/>
              </a:spcAft>
            </a:pPr>
            <a:r>
              <a:rPr lang="de-DE" i="0" u="none" strike="noStrike" dirty="0">
                <a:solidFill>
                  <a:schemeClr val="tx1"/>
                </a:solidFill>
                <a:effectLst/>
                <a:latin typeface="Arial" panose="020B0604020202020204" pitchFamily="34" charset="0"/>
              </a:rPr>
              <a:t>William Buckland - </a:t>
            </a:r>
            <a:r>
              <a:rPr lang="en-US" i="0" u="none" strike="noStrike" dirty="0">
                <a:solidFill>
                  <a:schemeClr val="tx1"/>
                </a:solidFill>
                <a:effectLst/>
                <a:latin typeface="Arial" panose="020B0604020202020204" pitchFamily="34" charset="0"/>
              </a:rPr>
              <a:t>British, </a:t>
            </a:r>
            <a:r>
              <a:rPr lang="en-US" i="1" u="none" strike="noStrike" dirty="0">
                <a:solidFill>
                  <a:schemeClr val="tx1"/>
                </a:solidFill>
                <a:effectLst/>
                <a:latin typeface="Arial" panose="020B0604020202020204" pitchFamily="34" charset="0"/>
              </a:rPr>
              <a:t>Megalosaurus</a:t>
            </a:r>
            <a:endParaRPr lang="en-US" i="0" u="none" strike="noStrike" dirty="0">
              <a:solidFill>
                <a:schemeClr val="tx1"/>
              </a:solidFill>
              <a:effectLst/>
              <a:latin typeface="Arial" panose="020B0604020202020204" pitchFamily="34" charset="0"/>
            </a:endParaRPr>
          </a:p>
          <a:p>
            <a:pPr marL="0" marR="0" algn="l" rtl="0" fontAlgn="t">
              <a:spcBef>
                <a:spcPts val="0"/>
              </a:spcBef>
              <a:spcAft>
                <a:spcPts val="0"/>
              </a:spcAft>
            </a:pPr>
            <a:r>
              <a:rPr lang="en-US" i="0" u="none" strike="noStrike" dirty="0">
                <a:solidFill>
                  <a:schemeClr val="tx1"/>
                </a:solidFill>
                <a:effectLst/>
                <a:latin typeface="Arial" panose="020B0604020202020204" pitchFamily="34" charset="0"/>
              </a:rPr>
              <a:t>Stephen J. Gould - American, </a:t>
            </a:r>
            <a:r>
              <a:rPr lang="en-US" i="1" u="none" strike="noStrike" dirty="0">
                <a:solidFill>
                  <a:schemeClr val="tx1"/>
                </a:solidFill>
                <a:effectLst/>
                <a:latin typeface="Arial" panose="020B0604020202020204" pitchFamily="34" charset="0"/>
              </a:rPr>
              <a:t>Equilibria</a:t>
            </a:r>
          </a:p>
          <a:p>
            <a:pPr marL="0" marR="0" algn="l" rtl="0" fontAlgn="t">
              <a:spcBef>
                <a:spcPts val="0"/>
              </a:spcBef>
              <a:spcAft>
                <a:spcPts val="0"/>
              </a:spcAft>
            </a:pPr>
            <a:r>
              <a:rPr lang="en-US" i="0" u="none" strike="noStrike" dirty="0">
                <a:solidFill>
                  <a:schemeClr val="tx1"/>
                </a:solidFill>
                <a:effectLst/>
                <a:latin typeface="Arial" panose="020B0604020202020204" pitchFamily="34" charset="0"/>
              </a:rPr>
              <a:t>John Ostrom - American, Dinosaurs, Lizards</a:t>
            </a:r>
          </a:p>
          <a:p>
            <a:pPr marL="0" marR="0" algn="l" rtl="0" fontAlgn="t">
              <a:spcBef>
                <a:spcPts val="0"/>
              </a:spcBef>
              <a:spcAft>
                <a:spcPts val="0"/>
              </a:spcAft>
            </a:pPr>
            <a:r>
              <a:rPr lang="en-US" i="0" u="none" strike="noStrike" dirty="0">
                <a:solidFill>
                  <a:schemeClr val="tx1"/>
                </a:solidFill>
                <a:effectLst/>
                <a:latin typeface="Arial" panose="020B0604020202020204" pitchFamily="34" charset="0"/>
              </a:rPr>
              <a:t>Alan Walker - British, Lemurs, extinct species</a:t>
            </a:r>
            <a:endParaRPr lang="en-US" dirty="0">
              <a:solidFill>
                <a:schemeClr val="tx1"/>
              </a:solidFill>
              <a:latin typeface="Arial" panose="020B0604020202020204" pitchFamily="34" charset="0"/>
            </a:endParaRPr>
          </a:p>
          <a:p>
            <a:pPr marL="0" marR="0" algn="l" rtl="0" fontAlgn="t">
              <a:spcBef>
                <a:spcPts val="0"/>
              </a:spcBef>
              <a:spcAft>
                <a:spcPts val="0"/>
              </a:spcAft>
            </a:pPr>
            <a:r>
              <a:rPr lang="en-US" i="0" u="none" strike="noStrike" dirty="0">
                <a:solidFill>
                  <a:schemeClr val="tx1"/>
                </a:solidFill>
                <a:effectLst/>
                <a:latin typeface="Arial" panose="020B0604020202020204" pitchFamily="34" charset="0"/>
              </a:rPr>
              <a:t>Benjamin </a:t>
            </a:r>
            <a:r>
              <a:rPr lang="de-DE" i="0" u="none" strike="noStrike" dirty="0">
                <a:solidFill>
                  <a:schemeClr val="tx1"/>
                </a:solidFill>
                <a:effectLst/>
                <a:latin typeface="Arial" panose="020B0604020202020204" pitchFamily="34" charset="0"/>
              </a:rPr>
              <a:t>Franklin</a:t>
            </a:r>
            <a:r>
              <a:rPr lang="en-US" i="0" u="none" strike="noStrike" dirty="0">
                <a:solidFill>
                  <a:schemeClr val="tx1"/>
                </a:solidFill>
                <a:effectLst/>
                <a:latin typeface="Arial" panose="020B0604020202020204" pitchFamily="34" charset="0"/>
              </a:rPr>
              <a:t> </a:t>
            </a:r>
            <a:r>
              <a:rPr lang="en-US" i="0" u="none" strike="noStrike" dirty="0" err="1">
                <a:solidFill>
                  <a:schemeClr val="tx1"/>
                </a:solidFill>
                <a:effectLst/>
                <a:latin typeface="Arial" panose="020B0604020202020204" pitchFamily="34" charset="0"/>
              </a:rPr>
              <a:t>Mudge</a:t>
            </a:r>
            <a:r>
              <a:rPr lang="en-US" i="0" u="none" strike="noStrike" dirty="0">
                <a:solidFill>
                  <a:schemeClr val="tx1"/>
                </a:solidFill>
                <a:effectLst/>
                <a:latin typeface="Arial" panose="020B0604020202020204" pitchFamily="34" charset="0"/>
              </a:rPr>
              <a:t> - American, teacher</a:t>
            </a:r>
          </a:p>
          <a:p>
            <a:pPr marL="0" marR="0" algn="l" rtl="0" fontAlgn="t">
              <a:spcBef>
                <a:spcPts val="0"/>
              </a:spcBef>
              <a:spcAft>
                <a:spcPts val="0"/>
              </a:spcAft>
            </a:pPr>
            <a:r>
              <a:rPr lang="en-US" i="0" u="none" strike="noStrike" dirty="0">
                <a:solidFill>
                  <a:schemeClr val="tx1"/>
                </a:solidFill>
                <a:effectLst/>
                <a:latin typeface="Arial" panose="020B0604020202020204" pitchFamily="34" charset="0"/>
              </a:rPr>
              <a:t>Louis Agassiz - Swiss, Glaciers</a:t>
            </a:r>
          </a:p>
          <a:p>
            <a:pPr marL="0" marR="0" algn="l" rtl="0" fontAlgn="t">
              <a:spcBef>
                <a:spcPts val="0"/>
              </a:spcBef>
              <a:spcAft>
                <a:spcPts val="0"/>
              </a:spcAft>
            </a:pPr>
            <a:r>
              <a:rPr lang="en-US" i="0" u="none" strike="noStrike" dirty="0">
                <a:solidFill>
                  <a:schemeClr val="tx1"/>
                </a:solidFill>
                <a:effectLst/>
                <a:latin typeface="Arial" panose="020B0604020202020204" pitchFamily="34" charset="0"/>
              </a:rPr>
              <a:t>James Hall - American, Stratigraphy</a:t>
            </a:r>
          </a:p>
          <a:p>
            <a:pPr marL="0" marR="0" algn="l" rtl="0" fontAlgn="t">
              <a:spcBef>
                <a:spcPts val="0"/>
              </a:spcBef>
              <a:spcAft>
                <a:spcPts val="0"/>
              </a:spcAft>
            </a:pPr>
            <a:r>
              <a:rPr lang="en-US" i="0" u="none" strike="noStrike" dirty="0">
                <a:solidFill>
                  <a:schemeClr val="tx1"/>
                </a:solidFill>
                <a:effectLst/>
                <a:latin typeface="Arial" panose="020B0604020202020204" pitchFamily="34" charset="0"/>
              </a:rPr>
              <a:t>Charles Darwin - British, Evolution</a:t>
            </a:r>
          </a:p>
          <a:p>
            <a:pPr marL="0" marR="0" algn="l" rtl="0" fontAlgn="t">
              <a:spcBef>
                <a:spcPts val="0"/>
              </a:spcBef>
              <a:spcAft>
                <a:spcPts val="0"/>
              </a:spcAft>
            </a:pPr>
            <a:r>
              <a:rPr lang="en-US" i="0" u="none" strike="noStrike" dirty="0">
                <a:solidFill>
                  <a:schemeClr val="tx1"/>
                </a:solidFill>
                <a:effectLst/>
                <a:latin typeface="Arial" panose="020B0604020202020204" pitchFamily="34" charset="0"/>
              </a:rPr>
              <a:t>Xu Xing - Chinese, Jurassic named dinosaurs</a:t>
            </a:r>
          </a:p>
          <a:p>
            <a:pPr marL="0" marR="0" algn="l" rtl="0" fontAlgn="t">
              <a:spcBef>
                <a:spcPts val="0"/>
              </a:spcBef>
              <a:spcAft>
                <a:spcPts val="0"/>
              </a:spcAft>
            </a:pPr>
            <a:r>
              <a:rPr lang="en-US" i="0" u="none" strike="noStrike" dirty="0">
                <a:solidFill>
                  <a:schemeClr val="tx1"/>
                </a:solidFill>
                <a:effectLst/>
                <a:latin typeface="Arial" panose="020B0604020202020204" pitchFamily="34" charset="0"/>
              </a:rPr>
              <a:t>Ken Campbell - Australian, fossils </a:t>
            </a:r>
          </a:p>
          <a:p>
            <a:pPr marL="0" marR="0" algn="l" rtl="0" fontAlgn="t">
              <a:spcBef>
                <a:spcPts val="0"/>
              </a:spcBef>
              <a:spcAft>
                <a:spcPts val="0"/>
              </a:spcAft>
            </a:pPr>
            <a:r>
              <a:rPr lang="en-US" i="0" u="none" strike="noStrike" dirty="0">
                <a:solidFill>
                  <a:schemeClr val="tx1"/>
                </a:solidFill>
                <a:effectLst/>
                <a:latin typeface="Arial" panose="020B0604020202020204" pitchFamily="34" charset="0"/>
              </a:rPr>
              <a:t>Guntupalli V.R. </a:t>
            </a:r>
            <a:r>
              <a:rPr lang="en-US" i="0" u="none" strike="noStrike" dirty="0" err="1">
                <a:solidFill>
                  <a:schemeClr val="tx1"/>
                </a:solidFill>
                <a:effectLst/>
                <a:latin typeface="Arial" panose="020B0604020202020204" pitchFamily="34" charset="0"/>
              </a:rPr>
              <a:t>Prasa</a:t>
            </a:r>
            <a:r>
              <a:rPr lang="en-US" i="0" u="none" strike="noStrike" dirty="0">
                <a:solidFill>
                  <a:schemeClr val="tx1"/>
                </a:solidFill>
                <a:effectLst/>
                <a:latin typeface="Arial" panose="020B0604020202020204" pitchFamily="34" charset="0"/>
              </a:rPr>
              <a:t> - Indian, dinosaur nests</a:t>
            </a:r>
          </a:p>
          <a:p>
            <a:pPr marL="0" marR="0" algn="l" rtl="0" fontAlgn="t">
              <a:spcBef>
                <a:spcPts val="0"/>
              </a:spcBef>
              <a:spcAft>
                <a:spcPts val="0"/>
              </a:spcAft>
            </a:pPr>
            <a:r>
              <a:rPr lang="en-US" i="0" u="none" strike="noStrike" dirty="0">
                <a:solidFill>
                  <a:schemeClr val="tx1"/>
                </a:solidFill>
                <a:effectLst/>
                <a:latin typeface="Arial" panose="020B0604020202020204" pitchFamily="34" charset="0"/>
              </a:rPr>
              <a:t>Juan Luis </a:t>
            </a:r>
            <a:r>
              <a:rPr lang="en-US" i="0" u="none" strike="noStrike" dirty="0" err="1">
                <a:solidFill>
                  <a:schemeClr val="tx1"/>
                </a:solidFill>
                <a:effectLst/>
                <a:latin typeface="Arial" panose="020B0604020202020204" pitchFamily="34" charset="0"/>
              </a:rPr>
              <a:t>Arsuago</a:t>
            </a:r>
            <a:r>
              <a:rPr lang="en-US" i="0" u="none" strike="noStrike" dirty="0">
                <a:solidFill>
                  <a:schemeClr val="tx1"/>
                </a:solidFill>
                <a:effectLst/>
                <a:latin typeface="Arial" panose="020B0604020202020204" pitchFamily="34" charset="0"/>
              </a:rPr>
              <a:t> - Spanish, fossil guide</a:t>
            </a:r>
          </a:p>
          <a:p>
            <a:endParaRPr lang="en-US" dirty="0"/>
          </a:p>
        </p:txBody>
      </p:sp>
      <p:sp>
        <p:nvSpPr>
          <p:cNvPr id="5" name="Text Placeholder 4">
            <a:extLst>
              <a:ext uri="{FF2B5EF4-FFF2-40B4-BE49-F238E27FC236}">
                <a16:creationId xmlns:a16="http://schemas.microsoft.com/office/drawing/2014/main" id="{34442D8F-911F-F255-C659-5779D8FDFA48}"/>
              </a:ext>
            </a:extLst>
          </p:cNvPr>
          <p:cNvSpPr>
            <a:spLocks noGrp="1"/>
          </p:cNvSpPr>
          <p:nvPr>
            <p:ph type="body" idx="2"/>
          </p:nvPr>
        </p:nvSpPr>
        <p:spPr>
          <a:xfrm>
            <a:off x="4406400" y="1505700"/>
            <a:ext cx="4425900" cy="2562300"/>
          </a:xfrm>
        </p:spPr>
        <p:txBody>
          <a:bodyPr>
            <a:normAutofit/>
          </a:bodyPr>
          <a:lstStyle/>
          <a:p>
            <a:pPr marL="0" marR="0" algn="l" rtl="0" fontAlgn="t">
              <a:spcBef>
                <a:spcPts val="0"/>
              </a:spcBef>
              <a:spcAft>
                <a:spcPts val="0"/>
              </a:spcAft>
            </a:pPr>
            <a:r>
              <a:rPr lang="en-US" sz="1200" i="0" u="none" strike="noStrike" dirty="0">
                <a:solidFill>
                  <a:schemeClr val="tx1"/>
                </a:solidFill>
                <a:effectLst/>
                <a:latin typeface="Arial" panose="020B0604020202020204" pitchFamily="34" charset="0"/>
              </a:rPr>
              <a:t>Luis Alvarez - Mexican, Meteorite Impact</a:t>
            </a:r>
          </a:p>
          <a:p>
            <a:pPr marL="0" marR="0" algn="l" rtl="0" fontAlgn="t">
              <a:spcBef>
                <a:spcPts val="0"/>
              </a:spcBef>
              <a:spcAft>
                <a:spcPts val="0"/>
              </a:spcAft>
            </a:pPr>
            <a:r>
              <a:rPr lang="en-US" sz="1200" i="0" u="none" strike="noStrike" dirty="0">
                <a:solidFill>
                  <a:schemeClr val="tx1"/>
                </a:solidFill>
                <a:effectLst/>
                <a:latin typeface="Arial" panose="020B0604020202020204" pitchFamily="34" charset="0"/>
              </a:rPr>
              <a:t>Mary Anning - British, fossil hunter</a:t>
            </a:r>
          </a:p>
          <a:p>
            <a:pPr marL="0" marR="0" algn="l" rtl="0" fontAlgn="t">
              <a:spcBef>
                <a:spcPts val="0"/>
              </a:spcBef>
              <a:spcAft>
                <a:spcPts val="0"/>
              </a:spcAft>
            </a:pPr>
            <a:r>
              <a:rPr lang="en-US" sz="1200" i="0" u="none" strike="noStrike" dirty="0">
                <a:solidFill>
                  <a:schemeClr val="tx1"/>
                </a:solidFill>
                <a:effectLst/>
                <a:latin typeface="Arial" panose="020B0604020202020204" pitchFamily="34" charset="0"/>
              </a:rPr>
              <a:t>Robert H. Bakker - American, Dinosaurs</a:t>
            </a:r>
          </a:p>
          <a:p>
            <a:pPr marL="0" marR="0" algn="l" rtl="0" fontAlgn="t">
              <a:spcBef>
                <a:spcPts val="0"/>
              </a:spcBef>
              <a:spcAft>
                <a:spcPts val="0"/>
              </a:spcAft>
            </a:pPr>
            <a:r>
              <a:rPr lang="en-US" sz="1200" i="0" u="none" strike="noStrike" dirty="0">
                <a:solidFill>
                  <a:schemeClr val="tx1"/>
                </a:solidFill>
                <a:effectLst/>
                <a:latin typeface="Arial" panose="020B0604020202020204" pitchFamily="34" charset="0"/>
              </a:rPr>
              <a:t>Barnum Brown - American, fossil hunter</a:t>
            </a:r>
          </a:p>
          <a:p>
            <a:pPr marL="0" marR="0" algn="l" rtl="0" fontAlgn="t">
              <a:spcBef>
                <a:spcPts val="0"/>
              </a:spcBef>
              <a:spcAft>
                <a:spcPts val="0"/>
              </a:spcAft>
            </a:pPr>
            <a:r>
              <a:rPr lang="en-US" sz="1200" i="0" u="none" strike="noStrike" dirty="0">
                <a:solidFill>
                  <a:schemeClr val="tx1"/>
                </a:solidFill>
                <a:effectLst/>
                <a:latin typeface="Arial" panose="020B0604020202020204" pitchFamily="34" charset="0"/>
              </a:rPr>
              <a:t>Edwin H. Colbert - American, vertebrates</a:t>
            </a:r>
          </a:p>
          <a:p>
            <a:pPr marL="0" marR="0" algn="l" rtl="0" fontAlgn="t">
              <a:spcBef>
                <a:spcPts val="0"/>
              </a:spcBef>
              <a:spcAft>
                <a:spcPts val="0"/>
              </a:spcAft>
            </a:pPr>
            <a:r>
              <a:rPr lang="en-US" sz="1200" i="0" u="none" strike="noStrike" dirty="0">
                <a:solidFill>
                  <a:schemeClr val="tx1"/>
                </a:solidFill>
                <a:effectLst/>
                <a:latin typeface="Arial" panose="020B0604020202020204" pitchFamily="34" charset="0"/>
              </a:rPr>
              <a:t>Edward Drinker Cope - American, “Bone Wars”</a:t>
            </a:r>
          </a:p>
          <a:p>
            <a:pPr marL="0" marR="0" algn="l" rtl="0" fontAlgn="t">
              <a:spcBef>
                <a:spcPts val="0"/>
              </a:spcBef>
              <a:spcAft>
                <a:spcPts val="0"/>
              </a:spcAft>
            </a:pPr>
            <a:r>
              <a:rPr lang="en-US" sz="1200" i="0" u="none" strike="noStrike" dirty="0">
                <a:solidFill>
                  <a:schemeClr val="tx1"/>
                </a:solidFill>
                <a:effectLst/>
                <a:latin typeface="Arial" panose="020B0604020202020204" pitchFamily="34" charset="0"/>
              </a:rPr>
              <a:t>Dong </a:t>
            </a:r>
            <a:r>
              <a:rPr lang="en-US" sz="1200" i="0" u="none" strike="noStrike" dirty="0" err="1">
                <a:solidFill>
                  <a:schemeClr val="tx1"/>
                </a:solidFill>
                <a:effectLst/>
                <a:latin typeface="Arial" panose="020B0604020202020204" pitchFamily="34" charset="0"/>
              </a:rPr>
              <a:t>Zhiming</a:t>
            </a:r>
            <a:r>
              <a:rPr lang="en-US" sz="1200" i="0" u="none" strike="noStrike" dirty="0">
                <a:solidFill>
                  <a:schemeClr val="tx1"/>
                </a:solidFill>
                <a:effectLst/>
                <a:latin typeface="Arial" panose="020B0604020202020204" pitchFamily="34" charset="0"/>
              </a:rPr>
              <a:t> - Chinese, dinosaur-birds</a:t>
            </a:r>
          </a:p>
          <a:p>
            <a:pPr marL="0" marR="0" algn="l" rtl="0" fontAlgn="t">
              <a:spcBef>
                <a:spcPts val="0"/>
              </a:spcBef>
              <a:spcAft>
                <a:spcPts val="0"/>
              </a:spcAft>
            </a:pPr>
            <a:r>
              <a:rPr lang="de-DE" sz="1200" i="0" u="none" strike="noStrike" dirty="0">
                <a:solidFill>
                  <a:schemeClr val="tx1"/>
                </a:solidFill>
                <a:effectLst/>
                <a:latin typeface="Arial" panose="020B0604020202020204" pitchFamily="34" charset="0"/>
              </a:rPr>
              <a:t>John </a:t>
            </a:r>
            <a:r>
              <a:rPr lang="ar-SA" sz="1200" i="0" u="none" strike="noStrike" dirty="0">
                <a:solidFill>
                  <a:schemeClr val="tx1"/>
                </a:solidFill>
                <a:effectLst/>
                <a:latin typeface="Arial" panose="020B0604020202020204" pitchFamily="34" charset="0"/>
                <a:cs typeface="Arial" panose="020B0604020202020204" pitchFamily="34" charset="0"/>
              </a:rPr>
              <a:t>“</a:t>
            </a:r>
            <a:r>
              <a:rPr lang="en-US" sz="1200" i="0" u="none" strike="noStrike" dirty="0">
                <a:solidFill>
                  <a:schemeClr val="tx1"/>
                </a:solidFill>
                <a:effectLst/>
                <a:latin typeface="Arial" panose="020B0604020202020204" pitchFamily="34" charset="0"/>
              </a:rPr>
              <a:t>Jack” Horner - American, dinosaur nests </a:t>
            </a:r>
          </a:p>
          <a:p>
            <a:pPr marL="0" marR="0" algn="l" rtl="0" fontAlgn="t">
              <a:spcBef>
                <a:spcPts val="0"/>
              </a:spcBef>
              <a:spcAft>
                <a:spcPts val="0"/>
              </a:spcAft>
            </a:pPr>
            <a:r>
              <a:rPr lang="en-US" sz="1200" i="0" u="none" strike="noStrike" dirty="0">
                <a:solidFill>
                  <a:schemeClr val="tx1"/>
                </a:solidFill>
                <a:effectLst/>
                <a:latin typeface="Arial" panose="020B0604020202020204" pitchFamily="34" charset="0"/>
              </a:rPr>
              <a:t>Othniel C. Marsh - American, named 500+ dinosaurs</a:t>
            </a:r>
          </a:p>
          <a:p>
            <a:pPr marL="0" marR="0" algn="l" rtl="0" fontAlgn="t">
              <a:spcBef>
                <a:spcPts val="0"/>
              </a:spcBef>
              <a:spcAft>
                <a:spcPts val="0"/>
              </a:spcAft>
            </a:pPr>
            <a:r>
              <a:rPr lang="en-US" sz="1200" i="0" u="none" strike="noStrike" dirty="0">
                <a:solidFill>
                  <a:schemeClr val="tx1"/>
                </a:solidFill>
                <a:effectLst/>
                <a:latin typeface="Arial" panose="020B0604020202020204" pitchFamily="34" charset="0"/>
              </a:rPr>
              <a:t>Richard Owen - British, coined the word “dinosaur”</a:t>
            </a:r>
          </a:p>
          <a:p>
            <a:pPr marL="0" marR="0" algn="l" rtl="0" fontAlgn="t">
              <a:spcBef>
                <a:spcPts val="0"/>
              </a:spcBef>
              <a:spcAft>
                <a:spcPts val="0"/>
              </a:spcAft>
            </a:pPr>
            <a:r>
              <a:rPr lang="en-US" sz="1200" i="0" u="none" strike="noStrike" dirty="0">
                <a:solidFill>
                  <a:schemeClr val="tx1"/>
                </a:solidFill>
                <a:effectLst/>
                <a:latin typeface="Arial" panose="020B0604020202020204" pitchFamily="34" charset="0"/>
              </a:rPr>
              <a:t>Paul Sereno - American, fossil hunter, sharks</a:t>
            </a:r>
          </a:p>
        </p:txBody>
      </p:sp>
      <p:sp>
        <p:nvSpPr>
          <p:cNvPr id="10" name="TextBox 9">
            <a:extLst>
              <a:ext uri="{FF2B5EF4-FFF2-40B4-BE49-F238E27FC236}">
                <a16:creationId xmlns:a16="http://schemas.microsoft.com/office/drawing/2014/main" id="{1301F032-35C8-4EAB-A71E-94E14AD3CE37}"/>
              </a:ext>
            </a:extLst>
          </p:cNvPr>
          <p:cNvSpPr txBox="1"/>
          <p:nvPr/>
        </p:nvSpPr>
        <p:spPr>
          <a:xfrm>
            <a:off x="1317600" y="4075200"/>
            <a:ext cx="6235200" cy="492443"/>
          </a:xfrm>
          <a:prstGeom prst="rect">
            <a:avLst/>
          </a:prstGeom>
          <a:noFill/>
        </p:spPr>
        <p:txBody>
          <a:bodyPr wrap="square" rtlCol="0">
            <a:spAutoFit/>
          </a:bodyPr>
          <a:lstStyle/>
          <a:p>
            <a:r>
              <a:rPr lang="en-US" dirty="0"/>
              <a:t>Famous Nevadan Paleontologist</a:t>
            </a:r>
          </a:p>
          <a:p>
            <a:pPr marL="171450" marR="0" indent="-171450" algn="l" rtl="0" fontAlgn="t">
              <a:spcBef>
                <a:spcPts val="0"/>
              </a:spcBef>
              <a:spcAft>
                <a:spcPts val="0"/>
              </a:spcAft>
              <a:buFont typeface="Arial" panose="020B0604020202020204" pitchFamily="34" charset="0"/>
              <a:buChar char="•"/>
            </a:pPr>
            <a:r>
              <a:rPr lang="en-US" sz="1200" i="0" u="none" strike="noStrike" dirty="0">
                <a:solidFill>
                  <a:schemeClr val="tx1"/>
                </a:solidFill>
                <a:effectLst/>
                <a:latin typeface="Arial" panose="020B0604020202020204" pitchFamily="34" charset="0"/>
              </a:rPr>
              <a:t>Margaret "Peg" Wheat - American, Nevada </a:t>
            </a:r>
            <a:r>
              <a:rPr lang="en-US" sz="1200" i="1" u="none" strike="noStrike" dirty="0">
                <a:solidFill>
                  <a:schemeClr val="tx1"/>
                </a:solidFill>
                <a:effectLst/>
                <a:latin typeface="Arial" panose="020B0604020202020204" pitchFamily="34" charset="0"/>
              </a:rPr>
              <a:t>Ichthyosaur</a:t>
            </a:r>
            <a:endParaRPr lang="en-US" sz="1600" dirty="0"/>
          </a:p>
        </p:txBody>
      </p:sp>
      <p:sp>
        <p:nvSpPr>
          <p:cNvPr id="12" name="TextBox 11">
            <a:extLst>
              <a:ext uri="{FF2B5EF4-FFF2-40B4-BE49-F238E27FC236}">
                <a16:creationId xmlns:a16="http://schemas.microsoft.com/office/drawing/2014/main" id="{7F2A48B7-69AB-CD56-C563-58509BE15105}"/>
              </a:ext>
            </a:extLst>
          </p:cNvPr>
          <p:cNvSpPr txBox="1"/>
          <p:nvPr/>
        </p:nvSpPr>
        <p:spPr>
          <a:xfrm>
            <a:off x="669600" y="4642575"/>
            <a:ext cx="7963200" cy="307777"/>
          </a:xfrm>
          <a:prstGeom prst="rect">
            <a:avLst/>
          </a:prstGeom>
          <a:solidFill>
            <a:schemeClr val="tx1">
              <a:lumMod val="75000"/>
            </a:schemeClr>
          </a:solidFill>
        </p:spPr>
        <p:txBody>
          <a:bodyPr wrap="square" rtlCol="0">
            <a:spAutoFit/>
          </a:bodyPr>
          <a:lstStyle/>
          <a:p>
            <a:r>
              <a:rPr lang="en-US" dirty="0">
                <a:solidFill>
                  <a:schemeClr val="bg1"/>
                </a:solidFill>
              </a:rPr>
              <a:t>Choose one of these people and find out more about their discoveries...</a:t>
            </a:r>
          </a:p>
        </p:txBody>
      </p:sp>
    </p:spTree>
    <p:extLst>
      <p:ext uri="{BB962C8B-B14F-4D97-AF65-F5344CB8AC3E}">
        <p14:creationId xmlns:p14="http://schemas.microsoft.com/office/powerpoint/2010/main" val="2385871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68079-CA45-5A08-65D6-84F9914B1B67}"/>
              </a:ext>
            </a:extLst>
          </p:cNvPr>
          <p:cNvSpPr>
            <a:spLocks noGrp="1"/>
          </p:cNvSpPr>
          <p:nvPr>
            <p:ph type="title"/>
          </p:nvPr>
        </p:nvSpPr>
        <p:spPr/>
        <p:txBody>
          <a:bodyPr/>
          <a:lstStyle/>
          <a:p>
            <a:r>
              <a:rPr lang="en-US" dirty="0"/>
              <a:t>Paleontologists – Margaret Wheat</a:t>
            </a:r>
          </a:p>
        </p:txBody>
      </p:sp>
      <p:sp>
        <p:nvSpPr>
          <p:cNvPr id="3" name="Text Placeholder 2">
            <a:extLst>
              <a:ext uri="{FF2B5EF4-FFF2-40B4-BE49-F238E27FC236}">
                <a16:creationId xmlns:a16="http://schemas.microsoft.com/office/drawing/2014/main" id="{B6B86027-4FA0-BCE9-FE14-9339094B9DAF}"/>
              </a:ext>
            </a:extLst>
          </p:cNvPr>
          <p:cNvSpPr>
            <a:spLocks noGrp="1"/>
          </p:cNvSpPr>
          <p:nvPr>
            <p:ph type="body" idx="1"/>
          </p:nvPr>
        </p:nvSpPr>
        <p:spPr>
          <a:xfrm>
            <a:off x="311701" y="1304100"/>
            <a:ext cx="3999900" cy="3076200"/>
          </a:xfrm>
        </p:spPr>
        <p:txBody>
          <a:bodyPr>
            <a:noAutofit/>
          </a:bodyPr>
          <a:lstStyle/>
          <a:p>
            <a:pPr marL="146050" indent="0">
              <a:lnSpc>
                <a:spcPct val="100000"/>
              </a:lnSpc>
              <a:buNone/>
            </a:pPr>
            <a:r>
              <a:rPr lang="en-US" sz="1200" dirty="0">
                <a:latin typeface="+mn-lt"/>
              </a:rPr>
              <a:t>Margaret Wheat was a self-taught paleontologist, geologist and anthropologist, with a special interest in ichthyosaurs – the Nevada State fossil.  </a:t>
            </a:r>
          </a:p>
          <a:p>
            <a:pPr marL="146050" indent="0">
              <a:lnSpc>
                <a:spcPct val="100000"/>
              </a:lnSpc>
              <a:buNone/>
            </a:pPr>
            <a:r>
              <a:rPr lang="en-US" sz="1200" dirty="0">
                <a:latin typeface="+mn-lt"/>
              </a:rPr>
              <a:t>Margaret was born in 1908 to pioneer parents and she received her education in Fallon, NV and at the University of Nevada, Reno. Her second husband, Wendel Wheat, was a mountain man, and together they traveled the desert.</a:t>
            </a:r>
            <a:endParaRPr lang="en-US" dirty="0"/>
          </a:p>
        </p:txBody>
      </p:sp>
      <p:sp>
        <p:nvSpPr>
          <p:cNvPr id="4" name="Text Placeholder 3">
            <a:extLst>
              <a:ext uri="{FF2B5EF4-FFF2-40B4-BE49-F238E27FC236}">
                <a16:creationId xmlns:a16="http://schemas.microsoft.com/office/drawing/2014/main" id="{C0C86ECC-7709-B248-2DD1-E0B939F95DA4}"/>
              </a:ext>
            </a:extLst>
          </p:cNvPr>
          <p:cNvSpPr>
            <a:spLocks noGrp="1"/>
          </p:cNvSpPr>
          <p:nvPr>
            <p:ph type="body" idx="2"/>
          </p:nvPr>
        </p:nvSpPr>
        <p:spPr>
          <a:xfrm>
            <a:off x="4832401" y="1304100"/>
            <a:ext cx="3999900" cy="3076200"/>
          </a:xfrm>
        </p:spPr>
        <p:txBody>
          <a:bodyPr>
            <a:normAutofit fontScale="77500" lnSpcReduction="20000"/>
          </a:bodyPr>
          <a:lstStyle/>
          <a:p>
            <a:pPr marL="146050" indent="0">
              <a:lnSpc>
                <a:spcPct val="120000"/>
              </a:lnSpc>
              <a:buNone/>
            </a:pPr>
            <a:r>
              <a:rPr lang="en-US" sz="1400" dirty="0">
                <a:latin typeface="+mn-lt"/>
              </a:rPr>
              <a:t>Her field work experiences ranged from working for the U.S. Geological Survey to protecting important cave sites from vandals. In addition to her research about the Northern Paiute American Indians, in 1954 Margaret persuaded paleontologists from the University of California-Berkeley to excavate fossils of ichthyosaurs and she was instrumental in getting the state to acquire and preserve the area now known as the Berlin-Ichthyosaur State Park.  </a:t>
            </a:r>
          </a:p>
          <a:p>
            <a:pPr marL="146050" indent="0">
              <a:lnSpc>
                <a:spcPct val="120000"/>
              </a:lnSpc>
              <a:buNone/>
            </a:pPr>
            <a:endParaRPr lang="en-US" sz="1400" dirty="0">
              <a:latin typeface="+mn-lt"/>
            </a:endParaRPr>
          </a:p>
          <a:p>
            <a:pPr marL="146050" indent="0">
              <a:lnSpc>
                <a:spcPct val="120000"/>
              </a:lnSpc>
              <a:buNone/>
            </a:pPr>
            <a:r>
              <a:rPr lang="en-US" sz="1400" dirty="0">
                <a:latin typeface="+mn-lt"/>
              </a:rPr>
              <a:t>At the first annual Ladies of the Press Luncheon, Margaret was honored as an outstanding Nevada woman writer for 1969. She received the award from the Reno Professional Club and the Nevada Library Association. In 1980, she received an honorary doctorate of science degree from the University of Nevada. </a:t>
            </a:r>
          </a:p>
          <a:p>
            <a:endParaRPr lang="en-US" dirty="0"/>
          </a:p>
        </p:txBody>
      </p:sp>
      <p:pic>
        <p:nvPicPr>
          <p:cNvPr id="5" name="Picture 4">
            <a:extLst>
              <a:ext uri="{FF2B5EF4-FFF2-40B4-BE49-F238E27FC236}">
                <a16:creationId xmlns:a16="http://schemas.microsoft.com/office/drawing/2014/main" id="{1C19D1E8-4F61-EEF7-723C-28084E5C098C}"/>
              </a:ext>
            </a:extLst>
          </p:cNvPr>
          <p:cNvPicPr>
            <a:picLocks noChangeAspect="1"/>
          </p:cNvPicPr>
          <p:nvPr/>
        </p:nvPicPr>
        <p:blipFill>
          <a:blip r:embed="rId2"/>
          <a:stretch>
            <a:fillRect/>
          </a:stretch>
        </p:blipFill>
        <p:spPr>
          <a:xfrm>
            <a:off x="791192" y="2904380"/>
            <a:ext cx="1113659" cy="1804342"/>
          </a:xfrm>
          <a:prstGeom prst="rect">
            <a:avLst/>
          </a:prstGeom>
        </p:spPr>
      </p:pic>
      <p:sp>
        <p:nvSpPr>
          <p:cNvPr id="7" name="TextBox 6">
            <a:extLst>
              <a:ext uri="{FF2B5EF4-FFF2-40B4-BE49-F238E27FC236}">
                <a16:creationId xmlns:a16="http://schemas.microsoft.com/office/drawing/2014/main" id="{A84BABAC-D6CF-2B91-8B00-1192A0A9F76F}"/>
              </a:ext>
            </a:extLst>
          </p:cNvPr>
          <p:cNvSpPr txBox="1"/>
          <p:nvPr/>
        </p:nvSpPr>
        <p:spPr>
          <a:xfrm>
            <a:off x="711992" y="4671413"/>
            <a:ext cx="4572000" cy="215444"/>
          </a:xfrm>
          <a:prstGeom prst="rect">
            <a:avLst/>
          </a:prstGeom>
          <a:noFill/>
        </p:spPr>
        <p:txBody>
          <a:bodyPr wrap="square">
            <a:spAutoFit/>
          </a:bodyPr>
          <a:lstStyle/>
          <a:p>
            <a:r>
              <a:rPr lang="en-US" sz="800" dirty="0">
                <a:effectLst/>
                <a:latin typeface="Calibri" panose="020F0502020204030204" pitchFamily="34" charset="0"/>
                <a:ea typeface="Calibri" panose="020F0502020204030204" pitchFamily="34" charset="0"/>
                <a:cs typeface="Times New Roman" panose="02020603050405020304" pitchFamily="18" charset="0"/>
              </a:rPr>
              <a:t>Margaret M Wheat ca. 1980</a:t>
            </a:r>
            <a:endParaRPr lang="en-US" sz="800" dirty="0"/>
          </a:p>
        </p:txBody>
      </p:sp>
      <p:pic>
        <p:nvPicPr>
          <p:cNvPr id="8" name="Picture 7">
            <a:extLst>
              <a:ext uri="{FF2B5EF4-FFF2-40B4-BE49-F238E27FC236}">
                <a16:creationId xmlns:a16="http://schemas.microsoft.com/office/drawing/2014/main" id="{97777901-DA5D-3AF8-C962-8BB4799474E1}"/>
              </a:ext>
            </a:extLst>
          </p:cNvPr>
          <p:cNvPicPr>
            <a:picLocks noChangeAspect="1"/>
          </p:cNvPicPr>
          <p:nvPr/>
        </p:nvPicPr>
        <p:blipFill rotWithShape="1">
          <a:blip r:embed="rId3"/>
          <a:srcRect l="23659" t="1" b="1819"/>
          <a:stretch/>
        </p:blipFill>
        <p:spPr>
          <a:xfrm>
            <a:off x="2722080" y="2904380"/>
            <a:ext cx="1535861" cy="1963281"/>
          </a:xfrm>
          <a:prstGeom prst="rect">
            <a:avLst/>
          </a:prstGeom>
        </p:spPr>
      </p:pic>
      <p:sp>
        <p:nvSpPr>
          <p:cNvPr id="10" name="TextBox 9">
            <a:extLst>
              <a:ext uri="{FF2B5EF4-FFF2-40B4-BE49-F238E27FC236}">
                <a16:creationId xmlns:a16="http://schemas.microsoft.com/office/drawing/2014/main" id="{25CC2647-C58F-572E-11A0-886CDDBBF0B6}"/>
              </a:ext>
            </a:extLst>
          </p:cNvPr>
          <p:cNvSpPr txBox="1"/>
          <p:nvPr/>
        </p:nvSpPr>
        <p:spPr>
          <a:xfrm>
            <a:off x="4417200" y="4558435"/>
            <a:ext cx="4572000" cy="338554"/>
          </a:xfrm>
          <a:prstGeom prst="rect">
            <a:avLst/>
          </a:prstGeom>
          <a:noFill/>
        </p:spPr>
        <p:txBody>
          <a:bodyPr wrap="square">
            <a:spAutoFit/>
          </a:bodyPr>
          <a:lstStyle/>
          <a:p>
            <a:r>
              <a:rPr lang="en-US" sz="800" dirty="0">
                <a:effectLst/>
                <a:latin typeface="Calibri" panose="020F0502020204030204" pitchFamily="34" charset="0"/>
                <a:ea typeface="Calibri" panose="020F0502020204030204" pitchFamily="34" charset="0"/>
                <a:cs typeface="Times New Roman" panose="02020603050405020304" pitchFamily="18" charset="0"/>
              </a:rPr>
              <a:t>Margaret M Wheat, ca, 1960 examining artifacts found in a cave </a:t>
            </a:r>
          </a:p>
          <a:p>
            <a:r>
              <a:rPr lang="en-US" sz="800" dirty="0">
                <a:effectLst/>
                <a:latin typeface="Calibri" panose="020F0502020204030204" pitchFamily="34" charset="0"/>
                <a:ea typeface="Calibri" panose="020F0502020204030204" pitchFamily="34" charset="0"/>
                <a:cs typeface="Times New Roman" panose="02020603050405020304" pitchFamily="18" charset="0"/>
              </a:rPr>
              <a:t>during an archaeological excavation by the Desert Research Institute.</a:t>
            </a:r>
            <a:endParaRPr lang="en-US" sz="800" dirty="0"/>
          </a:p>
        </p:txBody>
      </p:sp>
    </p:spTree>
    <p:extLst>
      <p:ext uri="{BB962C8B-B14F-4D97-AF65-F5344CB8AC3E}">
        <p14:creationId xmlns:p14="http://schemas.microsoft.com/office/powerpoint/2010/main" val="3090977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BCBFF-7EEB-458A-8CAB-19FC1CA3B3D6}"/>
              </a:ext>
            </a:extLst>
          </p:cNvPr>
          <p:cNvSpPr>
            <a:spLocks noGrp="1"/>
          </p:cNvSpPr>
          <p:nvPr>
            <p:ph type="title"/>
          </p:nvPr>
        </p:nvSpPr>
        <p:spPr/>
        <p:txBody>
          <a:bodyPr/>
          <a:lstStyle/>
          <a:p>
            <a:r>
              <a:rPr lang="en-US" dirty="0"/>
              <a:t>Paleontology Dig Sites in Nevada </a:t>
            </a:r>
          </a:p>
        </p:txBody>
      </p:sp>
      <p:sp>
        <p:nvSpPr>
          <p:cNvPr id="3" name="Text Placeholder 2">
            <a:extLst>
              <a:ext uri="{FF2B5EF4-FFF2-40B4-BE49-F238E27FC236}">
                <a16:creationId xmlns:a16="http://schemas.microsoft.com/office/drawing/2014/main" id="{00935010-3615-69E6-0EFA-3165F1F142E6}"/>
              </a:ext>
            </a:extLst>
          </p:cNvPr>
          <p:cNvSpPr>
            <a:spLocks noGrp="1"/>
          </p:cNvSpPr>
          <p:nvPr>
            <p:ph type="body" idx="1"/>
          </p:nvPr>
        </p:nvSpPr>
        <p:spPr>
          <a:xfrm>
            <a:off x="311700" y="1505700"/>
            <a:ext cx="7845900" cy="3076200"/>
          </a:xfrm>
        </p:spPr>
        <p:txBody>
          <a:bodyPr>
            <a:normAutofit/>
          </a:bodyPr>
          <a:lstStyle/>
          <a:p>
            <a:pPr marL="146050" indent="0">
              <a:buNone/>
            </a:pPr>
            <a:r>
              <a:rPr lang="en-US" sz="1200" b="0" i="0" dirty="0">
                <a:solidFill>
                  <a:schemeClr val="tx1"/>
                </a:solidFill>
                <a:effectLst/>
                <a:latin typeface="+mn-lt"/>
              </a:rPr>
              <a:t>The closest to Las </a:t>
            </a:r>
            <a:r>
              <a:rPr lang="en-US" sz="1200" dirty="0">
                <a:solidFill>
                  <a:schemeClr val="tx1"/>
                </a:solidFill>
                <a:latin typeface="+mn-lt"/>
              </a:rPr>
              <a:t>Vegas are:</a:t>
            </a:r>
          </a:p>
          <a:p>
            <a:pPr marL="146050" indent="0">
              <a:buNone/>
            </a:pPr>
            <a:endParaRPr lang="en-US" sz="1200" dirty="0">
              <a:solidFill>
                <a:schemeClr val="tx1"/>
              </a:solidFill>
              <a:latin typeface="+mn-lt"/>
            </a:endParaRPr>
          </a:p>
          <a:p>
            <a:r>
              <a:rPr lang="en-US" sz="1200" dirty="0">
                <a:solidFill>
                  <a:schemeClr val="tx1"/>
                </a:solidFill>
                <a:latin typeface="+mn-lt"/>
              </a:rPr>
              <a:t>Tule Springs Fossil Beds National Monument, North Las Vegas</a:t>
            </a:r>
          </a:p>
          <a:p>
            <a:endParaRPr lang="en-US" sz="1200" b="0" i="0" dirty="0">
              <a:solidFill>
                <a:schemeClr val="tx1"/>
              </a:solidFill>
              <a:effectLst/>
              <a:latin typeface="+mn-lt"/>
            </a:endParaRPr>
          </a:p>
          <a:p>
            <a:r>
              <a:rPr lang="en-US" sz="1200" b="0" i="0" dirty="0">
                <a:solidFill>
                  <a:schemeClr val="tx1"/>
                </a:solidFill>
                <a:effectLst/>
                <a:latin typeface="+mn-lt"/>
              </a:rPr>
              <a:t>Willow Tank Formation in the Valley of Fire State Park</a:t>
            </a:r>
          </a:p>
          <a:p>
            <a:pPr marL="146050" indent="0">
              <a:buNone/>
            </a:pPr>
            <a:endParaRPr lang="en-US" sz="1200" b="0" i="0" dirty="0">
              <a:solidFill>
                <a:schemeClr val="tx1"/>
              </a:solidFill>
              <a:effectLst/>
              <a:latin typeface="+mn-lt"/>
            </a:endParaRPr>
          </a:p>
          <a:p>
            <a:pPr marL="146050" indent="0">
              <a:buNone/>
            </a:pPr>
            <a:r>
              <a:rPr lang="en-US" sz="1200" dirty="0">
                <a:solidFill>
                  <a:schemeClr val="tx1"/>
                </a:solidFill>
                <a:latin typeface="+mn-lt"/>
              </a:rPr>
              <a:t>Other dig sites in Nevada include:</a:t>
            </a:r>
            <a:endParaRPr lang="en-US" sz="1200" b="0" i="0" dirty="0">
              <a:solidFill>
                <a:schemeClr val="tx1"/>
              </a:solidFill>
              <a:effectLst/>
              <a:latin typeface="+mn-lt"/>
            </a:endParaRPr>
          </a:p>
          <a:p>
            <a:pPr marL="146050" indent="0" algn="l">
              <a:buNone/>
            </a:pPr>
            <a:endParaRPr lang="en-US" sz="1200" b="0" i="0" dirty="0">
              <a:solidFill>
                <a:schemeClr val="tx1"/>
              </a:solidFill>
              <a:effectLst/>
              <a:latin typeface="+mn-lt"/>
            </a:endParaRPr>
          </a:p>
          <a:p>
            <a:r>
              <a:rPr lang="en-US" sz="1200" b="0" i="0" dirty="0">
                <a:solidFill>
                  <a:schemeClr val="tx1"/>
                </a:solidFill>
                <a:effectLst/>
                <a:latin typeface="+mn-lt"/>
              </a:rPr>
              <a:t>Berlin-Ichthyosaur State Park</a:t>
            </a:r>
          </a:p>
          <a:p>
            <a:endParaRPr lang="en-US" sz="1200" b="0" i="0" dirty="0">
              <a:solidFill>
                <a:schemeClr val="tx1"/>
              </a:solidFill>
              <a:effectLst/>
              <a:latin typeface="+mn-lt"/>
            </a:endParaRPr>
          </a:p>
          <a:p>
            <a:r>
              <a:rPr lang="en-US" sz="1200" b="0" i="0" dirty="0">
                <a:solidFill>
                  <a:schemeClr val="tx1"/>
                </a:solidFill>
                <a:effectLst/>
                <a:latin typeface="+mn-lt"/>
              </a:rPr>
              <a:t>Ice Age Fossils State Park</a:t>
            </a:r>
          </a:p>
          <a:p>
            <a:endParaRPr lang="en-US" sz="1200" b="0" i="0" dirty="0">
              <a:solidFill>
                <a:schemeClr val="tx1"/>
              </a:solidFill>
              <a:effectLst/>
              <a:latin typeface="+mn-lt"/>
            </a:endParaRPr>
          </a:p>
          <a:p>
            <a:r>
              <a:rPr lang="en-US" sz="1200" b="0" i="0" dirty="0">
                <a:solidFill>
                  <a:schemeClr val="tx1"/>
                </a:solidFill>
                <a:effectLst/>
                <a:latin typeface="+mn-lt"/>
              </a:rPr>
              <a:t>Oak Springs Summit Trilobite Area</a:t>
            </a:r>
          </a:p>
          <a:p>
            <a:pPr algn="l">
              <a:buFont typeface="Arial" panose="020B0604020202020204" pitchFamily="34" charset="0"/>
              <a:buChar char="•"/>
            </a:pPr>
            <a:endParaRPr lang="en-US" b="0" i="0" dirty="0">
              <a:solidFill>
                <a:srgbClr val="202124"/>
              </a:solidFill>
              <a:effectLst/>
              <a:latin typeface="Roboto" panose="02000000000000000000" pitchFamily="2" charset="0"/>
            </a:endParaRPr>
          </a:p>
          <a:p>
            <a:pPr marL="146050" indent="0" algn="l">
              <a:buNone/>
            </a:pPr>
            <a:endParaRPr lang="en-US" b="0" i="0" dirty="0">
              <a:solidFill>
                <a:srgbClr val="202124"/>
              </a:solidFill>
              <a:effectLst/>
              <a:latin typeface="Roboto" panose="02000000000000000000" pitchFamily="2" charset="0"/>
            </a:endParaRPr>
          </a:p>
          <a:p>
            <a:endParaRPr lang="en-US" dirty="0"/>
          </a:p>
        </p:txBody>
      </p:sp>
      <p:sp>
        <p:nvSpPr>
          <p:cNvPr id="7" name="TextBox 6">
            <a:extLst>
              <a:ext uri="{FF2B5EF4-FFF2-40B4-BE49-F238E27FC236}">
                <a16:creationId xmlns:a16="http://schemas.microsoft.com/office/drawing/2014/main" id="{A11F2A89-E12C-6EF8-DD5A-D326FE666D0B}"/>
              </a:ext>
            </a:extLst>
          </p:cNvPr>
          <p:cNvSpPr txBox="1"/>
          <p:nvPr/>
        </p:nvSpPr>
        <p:spPr>
          <a:xfrm>
            <a:off x="669600" y="4642575"/>
            <a:ext cx="7963200" cy="307777"/>
          </a:xfrm>
          <a:prstGeom prst="rect">
            <a:avLst/>
          </a:prstGeom>
          <a:solidFill>
            <a:schemeClr val="tx1">
              <a:lumMod val="75000"/>
            </a:schemeClr>
          </a:solidFill>
        </p:spPr>
        <p:txBody>
          <a:bodyPr wrap="square" rtlCol="0">
            <a:spAutoFit/>
          </a:bodyPr>
          <a:lstStyle/>
          <a:p>
            <a:r>
              <a:rPr lang="en-US" dirty="0">
                <a:solidFill>
                  <a:schemeClr val="bg1"/>
                </a:solidFill>
              </a:rPr>
              <a:t>Choose one of these locations and find out more about what has been discovered there...</a:t>
            </a:r>
          </a:p>
        </p:txBody>
      </p:sp>
    </p:spTree>
    <p:extLst>
      <p:ext uri="{BB962C8B-B14F-4D97-AF65-F5344CB8AC3E}">
        <p14:creationId xmlns:p14="http://schemas.microsoft.com/office/powerpoint/2010/main" val="587525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BCBFF-7EEB-458A-8CAB-19FC1CA3B3D6}"/>
              </a:ext>
            </a:extLst>
          </p:cNvPr>
          <p:cNvSpPr>
            <a:spLocks noGrp="1"/>
          </p:cNvSpPr>
          <p:nvPr>
            <p:ph type="title"/>
          </p:nvPr>
        </p:nvSpPr>
        <p:spPr/>
        <p:txBody>
          <a:bodyPr/>
          <a:lstStyle/>
          <a:p>
            <a:r>
              <a:rPr lang="en-US" dirty="0"/>
              <a:t>Geological Timeline</a:t>
            </a:r>
          </a:p>
        </p:txBody>
      </p:sp>
      <p:sp>
        <p:nvSpPr>
          <p:cNvPr id="3" name="Text Placeholder 2">
            <a:extLst>
              <a:ext uri="{FF2B5EF4-FFF2-40B4-BE49-F238E27FC236}">
                <a16:creationId xmlns:a16="http://schemas.microsoft.com/office/drawing/2014/main" id="{00935010-3615-69E6-0EFA-3165F1F142E6}"/>
              </a:ext>
            </a:extLst>
          </p:cNvPr>
          <p:cNvSpPr>
            <a:spLocks noGrp="1"/>
          </p:cNvSpPr>
          <p:nvPr>
            <p:ph type="body" idx="1"/>
          </p:nvPr>
        </p:nvSpPr>
        <p:spPr>
          <a:xfrm>
            <a:off x="311700" y="1505700"/>
            <a:ext cx="7845900" cy="3076200"/>
          </a:xfrm>
        </p:spPr>
        <p:txBody>
          <a:bodyPr>
            <a:normAutofit/>
          </a:bodyPr>
          <a:lstStyle/>
          <a:p>
            <a:pPr marL="146050" indent="0">
              <a:buNone/>
            </a:pPr>
            <a:r>
              <a:rPr lang="en-US" sz="1200" dirty="0">
                <a:solidFill>
                  <a:srgbClr val="202124"/>
                </a:solidFill>
                <a:latin typeface="+mn-lt"/>
              </a:rPr>
              <a:t>Included in the Museum in a Box is a set of ten cards which describe the geological timeline of the Earth without the details of the specific era and periods to introduce students to:</a:t>
            </a:r>
          </a:p>
          <a:p>
            <a:pPr marL="146050" indent="0">
              <a:buNone/>
            </a:pPr>
            <a:endParaRPr lang="en-US" sz="1200" dirty="0">
              <a:solidFill>
                <a:srgbClr val="202124"/>
              </a:solidFill>
              <a:latin typeface="+mn-lt"/>
            </a:endParaRPr>
          </a:p>
          <a:p>
            <a:r>
              <a:rPr lang="en-US" sz="1200" dirty="0">
                <a:solidFill>
                  <a:srgbClr val="202124"/>
                </a:solidFill>
                <a:latin typeface="+mn-lt"/>
              </a:rPr>
              <a:t>the age of the Earth</a:t>
            </a:r>
          </a:p>
          <a:p>
            <a:endParaRPr lang="en-US" sz="1200" b="0" i="0" dirty="0">
              <a:solidFill>
                <a:srgbClr val="202124"/>
              </a:solidFill>
              <a:effectLst/>
              <a:latin typeface="+mn-lt"/>
            </a:endParaRPr>
          </a:p>
          <a:p>
            <a:r>
              <a:rPr lang="en-US" sz="1200" dirty="0">
                <a:solidFill>
                  <a:srgbClr val="202124"/>
                </a:solidFill>
                <a:latin typeface="+mn-lt"/>
              </a:rPr>
              <a:t>t</a:t>
            </a:r>
            <a:r>
              <a:rPr lang="en-US" sz="1200" b="0" i="0" dirty="0">
                <a:solidFill>
                  <a:srgbClr val="202124"/>
                </a:solidFill>
                <a:effectLst/>
                <a:latin typeface="+mn-lt"/>
              </a:rPr>
              <a:t>he time that each step in the Earth’s development </a:t>
            </a:r>
          </a:p>
          <a:p>
            <a:endParaRPr lang="en-US" sz="1200" dirty="0">
              <a:solidFill>
                <a:srgbClr val="202124"/>
              </a:solidFill>
              <a:latin typeface="+mn-lt"/>
            </a:endParaRPr>
          </a:p>
          <a:p>
            <a:r>
              <a:rPr lang="en-US" sz="1200" b="0" i="0" dirty="0">
                <a:solidFill>
                  <a:srgbClr val="202124"/>
                </a:solidFill>
                <a:effectLst/>
                <a:latin typeface="+mn-lt"/>
              </a:rPr>
              <a:t>comparatively how little time humans have inhabited the Earth</a:t>
            </a:r>
          </a:p>
          <a:p>
            <a:endParaRPr lang="en-US" sz="1200" dirty="0">
              <a:solidFill>
                <a:srgbClr val="202124"/>
              </a:solidFill>
              <a:latin typeface="+mn-lt"/>
            </a:endParaRPr>
          </a:p>
          <a:p>
            <a:pPr marL="146050" indent="0">
              <a:buNone/>
            </a:pPr>
            <a:r>
              <a:rPr lang="en-US" sz="1200" dirty="0">
                <a:solidFill>
                  <a:srgbClr val="202124"/>
                </a:solidFill>
                <a:latin typeface="+mn-lt"/>
              </a:rPr>
              <a:t>St</a:t>
            </a:r>
            <a:r>
              <a:rPr lang="en-US" sz="1200" b="0" i="0" dirty="0">
                <a:solidFill>
                  <a:srgbClr val="202124"/>
                </a:solidFill>
                <a:effectLst/>
                <a:latin typeface="+mn-lt"/>
              </a:rPr>
              <a:t>udents can:</a:t>
            </a:r>
          </a:p>
          <a:p>
            <a:pPr marL="146050" indent="0">
              <a:buNone/>
            </a:pPr>
            <a:endParaRPr lang="en-US" sz="1200" dirty="0">
              <a:solidFill>
                <a:srgbClr val="202124"/>
              </a:solidFill>
              <a:latin typeface="+mn-lt"/>
            </a:endParaRPr>
          </a:p>
          <a:p>
            <a:r>
              <a:rPr lang="en-US" sz="1200" b="0" i="0" dirty="0">
                <a:solidFill>
                  <a:srgbClr val="202124"/>
                </a:solidFill>
                <a:effectLst/>
                <a:latin typeface="+mn-lt"/>
              </a:rPr>
              <a:t>put the stages in order (with the correct order being numbered on the reverse)</a:t>
            </a:r>
          </a:p>
          <a:p>
            <a:r>
              <a:rPr lang="en-US" sz="1200" dirty="0">
                <a:solidFill>
                  <a:srgbClr val="202124"/>
                </a:solidFill>
                <a:latin typeface="+mn-lt"/>
              </a:rPr>
              <a:t>work out the years past leading up to the present</a:t>
            </a:r>
            <a:endParaRPr lang="en-US" sz="1200" b="0" i="0" dirty="0">
              <a:solidFill>
                <a:srgbClr val="202124"/>
              </a:solidFill>
              <a:effectLst/>
              <a:latin typeface="+mn-lt"/>
            </a:endParaRPr>
          </a:p>
          <a:p>
            <a:pPr marL="146050" indent="0">
              <a:buNone/>
            </a:pPr>
            <a:endParaRPr lang="en-US" sz="1200" b="0" i="0" dirty="0">
              <a:solidFill>
                <a:srgbClr val="202124"/>
              </a:solidFill>
              <a:effectLst/>
              <a:latin typeface="+mn-lt"/>
            </a:endParaRPr>
          </a:p>
          <a:p>
            <a:pPr algn="l">
              <a:buFont typeface="Arial" panose="020B0604020202020204" pitchFamily="34" charset="0"/>
              <a:buChar char="•"/>
            </a:pPr>
            <a:endParaRPr lang="en-US" b="0" i="0" dirty="0">
              <a:solidFill>
                <a:srgbClr val="202124"/>
              </a:solidFill>
              <a:effectLst/>
              <a:latin typeface="Roboto" panose="02000000000000000000" pitchFamily="2" charset="0"/>
            </a:endParaRPr>
          </a:p>
          <a:p>
            <a:pPr marL="146050" indent="0" algn="l">
              <a:buNone/>
            </a:pPr>
            <a:endParaRPr lang="en-US" b="0" i="0" dirty="0">
              <a:solidFill>
                <a:srgbClr val="202124"/>
              </a:solidFill>
              <a:effectLst/>
              <a:latin typeface="Roboto" panose="02000000000000000000" pitchFamily="2" charset="0"/>
            </a:endParaRPr>
          </a:p>
          <a:p>
            <a:endParaRPr lang="en-US" dirty="0"/>
          </a:p>
        </p:txBody>
      </p:sp>
    </p:spTree>
    <p:extLst>
      <p:ext uri="{BB962C8B-B14F-4D97-AF65-F5344CB8AC3E}">
        <p14:creationId xmlns:p14="http://schemas.microsoft.com/office/powerpoint/2010/main" val="4218330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25E2EC-2F49-A373-F74D-DBE3248A54C8}"/>
              </a:ext>
            </a:extLst>
          </p:cNvPr>
          <p:cNvSpPr>
            <a:spLocks noGrp="1"/>
          </p:cNvSpPr>
          <p:nvPr>
            <p:ph type="title"/>
          </p:nvPr>
        </p:nvSpPr>
        <p:spPr/>
        <p:txBody>
          <a:bodyPr/>
          <a:lstStyle/>
          <a:p>
            <a:r>
              <a:rPr lang="en-US" dirty="0"/>
              <a:t>Fossils</a:t>
            </a:r>
          </a:p>
        </p:txBody>
      </p:sp>
      <p:sp>
        <p:nvSpPr>
          <p:cNvPr id="4" name="Text Placeholder 3">
            <a:extLst>
              <a:ext uri="{FF2B5EF4-FFF2-40B4-BE49-F238E27FC236}">
                <a16:creationId xmlns:a16="http://schemas.microsoft.com/office/drawing/2014/main" id="{E3E4DF6B-24D2-DA7A-B06B-EA4DDB45ED50}"/>
              </a:ext>
            </a:extLst>
          </p:cNvPr>
          <p:cNvSpPr>
            <a:spLocks noGrp="1"/>
          </p:cNvSpPr>
          <p:nvPr>
            <p:ph type="body" idx="1"/>
          </p:nvPr>
        </p:nvSpPr>
        <p:spPr/>
        <p:txBody>
          <a:bodyPr>
            <a:noAutofit/>
          </a:bodyPr>
          <a:lstStyle/>
          <a:p>
            <a:pPr marL="0" indent="0" algn="l">
              <a:lnSpc>
                <a:spcPct val="100000"/>
              </a:lnSpc>
              <a:buNone/>
            </a:pPr>
            <a:r>
              <a:rPr lang="en-US" sz="1400" b="1" i="0" dirty="0">
                <a:solidFill>
                  <a:srgbClr val="000000"/>
                </a:solidFill>
                <a:effectLst/>
                <a:latin typeface="+mj-lt"/>
              </a:rPr>
              <a:t>What is a fossil?</a:t>
            </a:r>
          </a:p>
          <a:p>
            <a:pPr marL="0" indent="0" algn="l">
              <a:lnSpc>
                <a:spcPct val="100000"/>
              </a:lnSpc>
              <a:buNone/>
            </a:pPr>
            <a:endParaRPr lang="en-US" sz="1200" dirty="0">
              <a:solidFill>
                <a:srgbClr val="333333"/>
              </a:solidFill>
              <a:latin typeface="+mn-lt"/>
            </a:endParaRPr>
          </a:p>
          <a:p>
            <a:pPr marL="0" indent="0">
              <a:lnSpc>
                <a:spcPct val="100000"/>
              </a:lnSpc>
              <a:buNone/>
            </a:pPr>
            <a:r>
              <a:rPr lang="en-US" sz="1200" b="0" i="0" dirty="0">
                <a:solidFill>
                  <a:srgbClr val="333333"/>
                </a:solidFill>
                <a:effectLst/>
                <a:latin typeface="+mn-lt"/>
              </a:rPr>
              <a:t>A fossil is physical evidence of a prehistoric plant or animal. This may be their </a:t>
            </a:r>
            <a:r>
              <a:rPr lang="en-US" sz="1200" dirty="0">
                <a:solidFill>
                  <a:srgbClr val="333333"/>
                </a:solidFill>
                <a:latin typeface="+mn-lt"/>
              </a:rPr>
              <a:t>remains preserved as rock </a:t>
            </a:r>
            <a:r>
              <a:rPr lang="en-US" sz="1200" b="0" i="0" dirty="0">
                <a:solidFill>
                  <a:srgbClr val="333333"/>
                </a:solidFill>
                <a:effectLst/>
                <a:latin typeface="+mn-lt"/>
              </a:rPr>
              <a:t>or other traces, such as marks they made in the ground while they were alive. </a:t>
            </a:r>
          </a:p>
          <a:p>
            <a:pPr marL="0" indent="0" algn="l">
              <a:lnSpc>
                <a:spcPct val="100000"/>
              </a:lnSpc>
              <a:buNone/>
            </a:pPr>
            <a:endParaRPr lang="en-US" sz="1200" dirty="0">
              <a:solidFill>
                <a:srgbClr val="000000"/>
              </a:solidFill>
              <a:effectLst/>
              <a:latin typeface="+mn-lt"/>
              <a:ea typeface="Arial Unicode MS" panose="020B0604020202020204" pitchFamily="34" charset="-128"/>
              <a:cs typeface="Arial Unicode MS" panose="020B0604020202020204" pitchFamily="34" charset="-128"/>
            </a:endParaRPr>
          </a:p>
          <a:p>
            <a:pPr marL="0" marR="0" indent="0">
              <a:lnSpc>
                <a:spcPct val="100000"/>
              </a:lnSpc>
              <a:spcBef>
                <a:spcPts val="0"/>
              </a:spcBef>
              <a:spcAft>
                <a:spcPts val="0"/>
              </a:spcAft>
              <a:buNone/>
            </a:pPr>
            <a:r>
              <a:rPr lang="en-US" sz="1200" dirty="0">
                <a:solidFill>
                  <a:srgbClr val="000000"/>
                </a:solidFill>
                <a:effectLst/>
                <a:latin typeface="+mn-lt"/>
                <a:ea typeface="Arial Unicode MS" panose="020B0604020202020204" pitchFamily="34" charset="-128"/>
                <a:cs typeface="Arial Unicode MS" panose="020B0604020202020204" pitchFamily="34" charset="-128"/>
              </a:rPr>
              <a:t>Fossils can be of animals or plants.  </a:t>
            </a:r>
          </a:p>
          <a:p>
            <a:pPr marL="0" marR="0" indent="0">
              <a:lnSpc>
                <a:spcPct val="100000"/>
              </a:lnSpc>
              <a:spcBef>
                <a:spcPts val="0"/>
              </a:spcBef>
              <a:spcAft>
                <a:spcPts val="0"/>
              </a:spcAft>
              <a:buNone/>
            </a:pPr>
            <a:endParaRPr lang="en-US" sz="1200" dirty="0">
              <a:solidFill>
                <a:srgbClr val="000000"/>
              </a:solidFill>
              <a:latin typeface="+mn-lt"/>
              <a:ea typeface="Arial Unicode MS" panose="020B0604020202020204" pitchFamily="34" charset="-128"/>
              <a:cs typeface="Arial Unicode MS" panose="020B0604020202020204" pitchFamily="34" charset="-128"/>
            </a:endParaRPr>
          </a:p>
          <a:p>
            <a:pPr marL="0" marR="0" indent="0">
              <a:lnSpc>
                <a:spcPct val="100000"/>
              </a:lnSpc>
              <a:spcBef>
                <a:spcPts val="0"/>
              </a:spcBef>
              <a:spcAft>
                <a:spcPts val="0"/>
              </a:spcAft>
              <a:buNone/>
            </a:pPr>
            <a:r>
              <a:rPr lang="en-US" sz="1200" dirty="0">
                <a:solidFill>
                  <a:srgbClr val="000000"/>
                </a:solidFill>
                <a:effectLst/>
                <a:latin typeface="+mn-lt"/>
                <a:ea typeface="Arial Unicode MS" panose="020B0604020202020204" pitchFamily="34" charset="-128"/>
                <a:cs typeface="Arial Unicode MS" panose="020B0604020202020204" pitchFamily="34" charset="-128"/>
              </a:rPr>
              <a:t>They can be divided into two categories:  </a:t>
            </a:r>
          </a:p>
          <a:p>
            <a:pPr marL="0" marR="0" indent="0">
              <a:lnSpc>
                <a:spcPct val="100000"/>
              </a:lnSpc>
              <a:spcBef>
                <a:spcPts val="0"/>
              </a:spcBef>
              <a:spcAft>
                <a:spcPts val="0"/>
              </a:spcAft>
              <a:buNone/>
            </a:pPr>
            <a:endParaRPr lang="en-US" sz="1200" dirty="0">
              <a:solidFill>
                <a:srgbClr val="000000"/>
              </a:solidFill>
              <a:effectLst/>
              <a:latin typeface="+mn-lt"/>
              <a:ea typeface="Arial Unicode MS" panose="020B0604020202020204" pitchFamily="34" charset="-128"/>
              <a:cs typeface="Arial Unicode MS" panose="020B0604020202020204" pitchFamily="34" charset="-128"/>
            </a:endParaRPr>
          </a:p>
          <a:p>
            <a:pPr marL="0" marR="0">
              <a:lnSpc>
                <a:spcPct val="100000"/>
              </a:lnSpc>
              <a:spcBef>
                <a:spcPts val="0"/>
              </a:spcBef>
              <a:spcAft>
                <a:spcPts val="0"/>
              </a:spcAft>
            </a:pPr>
            <a:r>
              <a:rPr lang="en-US" sz="1200" b="1" dirty="0">
                <a:solidFill>
                  <a:srgbClr val="000000"/>
                </a:solidFill>
                <a:effectLst/>
                <a:latin typeface="+mn-lt"/>
                <a:ea typeface="Arial Unicode MS" panose="020B0604020202020204" pitchFamily="34" charset="-128"/>
                <a:cs typeface="Arial Unicode MS" panose="020B0604020202020204" pitchFamily="34" charset="-128"/>
              </a:rPr>
              <a:t>fossilized body parts</a:t>
            </a:r>
            <a:r>
              <a:rPr lang="en-US" sz="1200" dirty="0">
                <a:solidFill>
                  <a:srgbClr val="000000"/>
                </a:solidFill>
                <a:effectLst/>
                <a:latin typeface="+mn-lt"/>
                <a:ea typeface="Arial Unicode MS" panose="020B0604020202020204" pitchFamily="34" charset="-128"/>
                <a:cs typeface="Arial Unicode MS" panose="020B0604020202020204" pitchFamily="34" charset="-128"/>
              </a:rPr>
              <a:t>,</a:t>
            </a:r>
            <a:r>
              <a:rPr lang="es-ES_tradnl" sz="1200" dirty="0">
                <a:solidFill>
                  <a:srgbClr val="000000"/>
                </a:solidFill>
                <a:effectLst/>
                <a:latin typeface="+mn-lt"/>
                <a:ea typeface="Arial Unicode MS" panose="020B0604020202020204" pitchFamily="34" charset="-128"/>
                <a:cs typeface="Arial Unicode MS" panose="020B0604020202020204" pitchFamily="34" charset="-128"/>
              </a:rPr>
              <a:t> </a:t>
            </a:r>
            <a:r>
              <a:rPr lang="es-ES_tradnl" sz="1200" dirty="0" err="1">
                <a:solidFill>
                  <a:srgbClr val="000000"/>
                </a:solidFill>
                <a:effectLst/>
                <a:latin typeface="+mn-lt"/>
                <a:ea typeface="Arial Unicode MS" panose="020B0604020202020204" pitchFamily="34" charset="-128"/>
                <a:cs typeface="Arial Unicode MS" panose="020B0604020202020204" pitchFamily="34" charset="-128"/>
              </a:rPr>
              <a:t>such</a:t>
            </a:r>
            <a:r>
              <a:rPr lang="es-ES_tradnl" sz="1200" dirty="0">
                <a:solidFill>
                  <a:srgbClr val="000000"/>
                </a:solidFill>
                <a:effectLst/>
                <a:latin typeface="+mn-lt"/>
                <a:ea typeface="Arial Unicode MS" panose="020B0604020202020204" pitchFamily="34" charset="-128"/>
                <a:cs typeface="Arial Unicode MS" panose="020B0604020202020204" pitchFamily="34" charset="-128"/>
              </a:rPr>
              <a:t> as </a:t>
            </a:r>
            <a:r>
              <a:rPr lang="es-ES_tradnl" sz="1200" dirty="0" err="1">
                <a:solidFill>
                  <a:srgbClr val="000000"/>
                </a:solidFill>
                <a:effectLst/>
                <a:latin typeface="+mn-lt"/>
                <a:ea typeface="Arial Unicode MS" panose="020B0604020202020204" pitchFamily="34" charset="-128"/>
                <a:cs typeface="Arial Unicode MS" panose="020B0604020202020204" pitchFamily="34" charset="-128"/>
              </a:rPr>
              <a:t>bones</a:t>
            </a:r>
            <a:r>
              <a:rPr lang="es-ES_tradnl" sz="1200" dirty="0">
                <a:solidFill>
                  <a:srgbClr val="000000"/>
                </a:solidFill>
                <a:effectLst/>
                <a:latin typeface="+mn-lt"/>
                <a:ea typeface="Arial Unicode MS" panose="020B0604020202020204" pitchFamily="34" charset="-128"/>
                <a:cs typeface="Arial Unicode MS" panose="020B0604020202020204" pitchFamily="34" charset="-128"/>
              </a:rPr>
              <a:t>, </a:t>
            </a:r>
            <a:r>
              <a:rPr lang="es-ES_tradnl" sz="1200" dirty="0" err="1">
                <a:solidFill>
                  <a:srgbClr val="000000"/>
                </a:solidFill>
                <a:effectLst/>
                <a:latin typeface="+mn-lt"/>
                <a:ea typeface="Arial Unicode MS" panose="020B0604020202020204" pitchFamily="34" charset="-128"/>
                <a:cs typeface="Arial Unicode MS" panose="020B0604020202020204" pitchFamily="34" charset="-128"/>
              </a:rPr>
              <a:t>shells</a:t>
            </a:r>
            <a:r>
              <a:rPr lang="es-ES_tradnl" sz="1200" dirty="0">
                <a:solidFill>
                  <a:srgbClr val="000000"/>
                </a:solidFill>
                <a:effectLst/>
                <a:latin typeface="+mn-lt"/>
                <a:ea typeface="Arial Unicode MS" panose="020B0604020202020204" pitchFamily="34" charset="-128"/>
                <a:cs typeface="Arial Unicode MS" panose="020B0604020202020204" pitchFamily="34" charset="-128"/>
              </a:rPr>
              <a:t>,</a:t>
            </a:r>
            <a:r>
              <a:rPr lang="en-US" sz="1200" dirty="0">
                <a:solidFill>
                  <a:srgbClr val="000000"/>
                </a:solidFill>
                <a:effectLst/>
                <a:latin typeface="+mn-lt"/>
                <a:ea typeface="Arial Unicode MS" panose="020B0604020202020204" pitchFamily="34" charset="-128"/>
                <a:cs typeface="Arial Unicode MS" panose="020B0604020202020204" pitchFamily="34" charset="-128"/>
              </a:rPr>
              <a:t> claws, teeth, and skin. </a:t>
            </a:r>
          </a:p>
          <a:p>
            <a:pPr marL="0" marR="0" indent="0">
              <a:lnSpc>
                <a:spcPct val="100000"/>
              </a:lnSpc>
              <a:spcBef>
                <a:spcPts val="0"/>
              </a:spcBef>
              <a:spcAft>
                <a:spcPts val="0"/>
              </a:spcAft>
              <a:buNone/>
            </a:pPr>
            <a:endParaRPr lang="en-US" sz="1200" dirty="0">
              <a:solidFill>
                <a:srgbClr val="000000"/>
              </a:solidFill>
              <a:effectLst/>
              <a:latin typeface="+mn-lt"/>
              <a:ea typeface="Arial Unicode MS" panose="020B0604020202020204" pitchFamily="34" charset="-128"/>
              <a:cs typeface="Arial Unicode MS" panose="020B0604020202020204" pitchFamily="34" charset="-128"/>
            </a:endParaRPr>
          </a:p>
          <a:p>
            <a:pPr marL="0" marR="0">
              <a:lnSpc>
                <a:spcPct val="100000"/>
              </a:lnSpc>
              <a:spcBef>
                <a:spcPts val="0"/>
              </a:spcBef>
              <a:spcAft>
                <a:spcPts val="0"/>
              </a:spcAft>
            </a:pPr>
            <a:r>
              <a:rPr lang="en-US" sz="1200" b="1" dirty="0">
                <a:solidFill>
                  <a:srgbClr val="000000"/>
                </a:solidFill>
                <a:effectLst/>
                <a:latin typeface="+mn-lt"/>
                <a:ea typeface="Arial Unicode MS" panose="020B0604020202020204" pitchFamily="34" charset="-128"/>
                <a:cs typeface="Arial Unicode MS" panose="020B0604020202020204" pitchFamily="34" charset="-128"/>
              </a:rPr>
              <a:t>fossilized traces</a:t>
            </a:r>
            <a:r>
              <a:rPr lang="en-US" sz="1200" dirty="0">
                <a:solidFill>
                  <a:srgbClr val="000000"/>
                </a:solidFill>
                <a:effectLst/>
                <a:latin typeface="+mn-lt"/>
                <a:ea typeface="Arial Unicode MS" panose="020B0604020202020204" pitchFamily="34" charset="-128"/>
                <a:cs typeface="Arial Unicode MS" panose="020B0604020202020204" pitchFamily="34" charset="-128"/>
              </a:rPr>
              <a:t>, also called </a:t>
            </a:r>
            <a:r>
              <a:rPr lang="en-US" sz="1200" dirty="0" err="1">
                <a:solidFill>
                  <a:srgbClr val="000000"/>
                </a:solidFill>
                <a:effectLst/>
                <a:latin typeface="+mn-lt"/>
                <a:ea typeface="Arial Unicode MS" panose="020B0604020202020204" pitchFamily="34" charset="-128"/>
                <a:cs typeface="Arial Unicode MS" panose="020B0604020202020204" pitchFamily="34" charset="-128"/>
              </a:rPr>
              <a:t>ichnofossils</a:t>
            </a:r>
            <a:r>
              <a:rPr lang="en-US" sz="1200" dirty="0">
                <a:solidFill>
                  <a:srgbClr val="000000"/>
                </a:solidFill>
                <a:effectLst/>
                <a:latin typeface="+mn-lt"/>
                <a:ea typeface="Arial Unicode MS" panose="020B0604020202020204" pitchFamily="34" charset="-128"/>
                <a:cs typeface="Arial Unicode MS" panose="020B0604020202020204" pitchFamily="34" charset="-128"/>
              </a:rPr>
              <a:t>, such as footprints, nests, dung, and toothmarks.</a:t>
            </a:r>
            <a:r>
              <a:rPr lang="en-US" sz="1200" dirty="0">
                <a:solidFill>
                  <a:srgbClr val="000000"/>
                </a:solidFill>
                <a:effectLst/>
                <a:latin typeface="+mn-lt"/>
                <a:ea typeface="Times" panose="02020603050405020304" pitchFamily="18" charset="0"/>
                <a:cs typeface="Times" panose="02020603050405020304" pitchFamily="18" charset="0"/>
              </a:rPr>
              <a:t> </a:t>
            </a:r>
            <a:endParaRPr lang="en-US" sz="1200" dirty="0">
              <a:solidFill>
                <a:srgbClr val="000000"/>
              </a:solidFill>
              <a:effectLst/>
              <a:latin typeface="+mn-lt"/>
              <a:ea typeface="Arial Unicode MS" panose="020B0604020202020204" pitchFamily="34" charset="-128"/>
              <a:cs typeface="Arial Unicode MS" panose="020B0604020202020204" pitchFamily="34" charset="-128"/>
            </a:endParaRPr>
          </a:p>
          <a:p>
            <a:endParaRPr lang="en-US" dirty="0"/>
          </a:p>
        </p:txBody>
      </p:sp>
      <p:sp>
        <p:nvSpPr>
          <p:cNvPr id="5" name="Text Placeholder 4">
            <a:extLst>
              <a:ext uri="{FF2B5EF4-FFF2-40B4-BE49-F238E27FC236}">
                <a16:creationId xmlns:a16="http://schemas.microsoft.com/office/drawing/2014/main" id="{A2CE66CD-CEAE-71E1-5BB7-DAF81DA9CC66}"/>
              </a:ext>
            </a:extLst>
          </p:cNvPr>
          <p:cNvSpPr>
            <a:spLocks noGrp="1"/>
          </p:cNvSpPr>
          <p:nvPr>
            <p:ph type="body" idx="2"/>
          </p:nvPr>
        </p:nvSpPr>
        <p:spPr>
          <a:xfrm>
            <a:off x="4478400" y="1505700"/>
            <a:ext cx="4593600" cy="3076200"/>
          </a:xfrm>
        </p:spPr>
        <p:txBody>
          <a:bodyPr>
            <a:noAutofit/>
          </a:bodyPr>
          <a:lstStyle/>
          <a:p>
            <a:pPr marL="0" indent="0">
              <a:lnSpc>
                <a:spcPct val="100000"/>
              </a:lnSpc>
              <a:buNone/>
            </a:pPr>
            <a:r>
              <a:rPr lang="en-US" sz="1400" b="1" dirty="0">
                <a:solidFill>
                  <a:srgbClr val="000000"/>
                </a:solidFill>
                <a:latin typeface="+mj-lt"/>
                <a:ea typeface="Arial Unicode MS" panose="020B0604020202020204" pitchFamily="34" charset="-128"/>
                <a:cs typeface="Arial Unicode MS" panose="020B0604020202020204" pitchFamily="34" charset="-128"/>
              </a:rPr>
              <a:t>Do all living things turn into a fossil once they die? </a:t>
            </a:r>
          </a:p>
          <a:p>
            <a:pPr marL="0" indent="0">
              <a:lnSpc>
                <a:spcPct val="100000"/>
              </a:lnSpc>
              <a:buNone/>
            </a:pPr>
            <a:endParaRPr lang="en-US" sz="1200" dirty="0">
              <a:solidFill>
                <a:srgbClr val="000000"/>
              </a:solidFill>
              <a:latin typeface="+mn-lt"/>
              <a:ea typeface="Arial Unicode MS" panose="020B0604020202020204" pitchFamily="34" charset="-128"/>
              <a:cs typeface="Arial Unicode MS" panose="020B0604020202020204" pitchFamily="34" charset="-128"/>
            </a:endParaRPr>
          </a:p>
          <a:p>
            <a:pPr marL="0" indent="0">
              <a:lnSpc>
                <a:spcPct val="100000"/>
              </a:lnSpc>
              <a:buNone/>
            </a:pPr>
            <a:r>
              <a:rPr lang="en-US" sz="1200" dirty="0">
                <a:solidFill>
                  <a:srgbClr val="000000"/>
                </a:solidFill>
                <a:latin typeface="+mn-lt"/>
                <a:ea typeface="Arial Unicode MS" panose="020B0604020202020204" pitchFamily="34" charset="-128"/>
                <a:cs typeface="Arial Unicode MS" panose="020B0604020202020204" pitchFamily="34" charset="-128"/>
              </a:rPr>
              <a:t>No!</a:t>
            </a:r>
          </a:p>
          <a:p>
            <a:pPr marL="0" indent="0">
              <a:lnSpc>
                <a:spcPct val="100000"/>
              </a:lnSpc>
              <a:buNone/>
            </a:pPr>
            <a:endParaRPr lang="en-US" sz="1200" dirty="0">
              <a:solidFill>
                <a:srgbClr val="000000"/>
              </a:solidFill>
              <a:latin typeface="+mn-lt"/>
              <a:ea typeface="Arial Unicode MS" panose="020B0604020202020204" pitchFamily="34" charset="-128"/>
              <a:cs typeface="Arial Unicode MS" panose="020B0604020202020204" pitchFamily="34" charset="-128"/>
            </a:endParaRPr>
          </a:p>
          <a:p>
            <a:pPr marL="0" indent="0">
              <a:lnSpc>
                <a:spcPct val="100000"/>
              </a:lnSpc>
              <a:buNone/>
            </a:pPr>
            <a:r>
              <a:rPr lang="en-US" sz="1200" dirty="0">
                <a:solidFill>
                  <a:srgbClr val="000000"/>
                </a:solidFill>
                <a:latin typeface="+mn-lt"/>
                <a:ea typeface="Arial Unicode MS" panose="020B0604020202020204" pitchFamily="34" charset="-128"/>
                <a:cs typeface="Arial Unicode MS" panose="020B0604020202020204" pitchFamily="34" charset="-128"/>
              </a:rPr>
              <a:t>Very few things do. A specific set of circumstances and conditions are needed for fossilization to occur, so it is actually a very rare event.</a:t>
            </a:r>
          </a:p>
          <a:p>
            <a:pPr marL="0" indent="0">
              <a:lnSpc>
                <a:spcPct val="100000"/>
              </a:lnSpc>
              <a:buNone/>
            </a:pPr>
            <a:endParaRPr lang="en-US" sz="1200" dirty="0">
              <a:solidFill>
                <a:srgbClr val="000000"/>
              </a:solidFill>
              <a:latin typeface="+mn-lt"/>
              <a:ea typeface="Arial Unicode MS" panose="020B0604020202020204" pitchFamily="34" charset="-128"/>
              <a:cs typeface="Arial Unicode MS" panose="020B0604020202020204" pitchFamily="34" charset="-128"/>
            </a:endParaRPr>
          </a:p>
          <a:p>
            <a:pPr marL="0" indent="0">
              <a:lnSpc>
                <a:spcPct val="100000"/>
              </a:lnSpc>
              <a:buNone/>
            </a:pPr>
            <a:r>
              <a:rPr lang="en-US" sz="1200" dirty="0">
                <a:solidFill>
                  <a:srgbClr val="000000"/>
                </a:solidFill>
                <a:latin typeface="+mn-lt"/>
                <a:ea typeface="Arial Unicode MS" panose="020B0604020202020204" pitchFamily="34" charset="-128"/>
                <a:cs typeface="Arial Unicode MS" panose="020B0604020202020204" pitchFamily="34" charset="-128"/>
              </a:rPr>
              <a:t>Most things that die rot away completely, leaving nothing behind.</a:t>
            </a:r>
          </a:p>
          <a:p>
            <a:pPr marL="0" indent="0">
              <a:lnSpc>
                <a:spcPct val="100000"/>
              </a:lnSpc>
              <a:buNone/>
            </a:pPr>
            <a:endParaRPr lang="en-US" sz="1200" dirty="0">
              <a:solidFill>
                <a:srgbClr val="000000"/>
              </a:solidFill>
              <a:latin typeface="+mn-lt"/>
              <a:ea typeface="Arial Unicode MS" panose="020B0604020202020204" pitchFamily="34" charset="-128"/>
              <a:cs typeface="Arial Unicode MS" panose="020B0604020202020204" pitchFamily="34" charset="-128"/>
            </a:endParaRPr>
          </a:p>
          <a:p>
            <a:pPr marL="0" indent="0">
              <a:lnSpc>
                <a:spcPct val="100000"/>
              </a:lnSpc>
              <a:buNone/>
            </a:pPr>
            <a:r>
              <a:rPr lang="en-US" sz="1200" dirty="0">
                <a:solidFill>
                  <a:srgbClr val="000000"/>
                </a:solidFill>
                <a:latin typeface="+mn-lt"/>
                <a:ea typeface="Arial Unicode MS" panose="020B0604020202020204" pitchFamily="34" charset="-128"/>
                <a:cs typeface="Arial Unicode MS" panose="020B0604020202020204" pitchFamily="34" charset="-128"/>
              </a:rPr>
              <a:t>Nearly all fossils we find - around 99% - are from marine animals such as shellfish and sharks. This is because they lived in the sea, where sand or mud could bury their remains quickly after they died.</a:t>
            </a:r>
          </a:p>
          <a:p>
            <a:pPr marL="0" indent="0">
              <a:lnSpc>
                <a:spcPct val="100000"/>
              </a:lnSpc>
              <a:buNone/>
            </a:pPr>
            <a:endParaRPr lang="en-US" sz="1200" dirty="0">
              <a:solidFill>
                <a:srgbClr val="000000"/>
              </a:solidFill>
              <a:latin typeface="+mn-lt"/>
              <a:ea typeface="Arial Unicode MS" panose="020B0604020202020204" pitchFamily="34" charset="-128"/>
              <a:cs typeface="Arial Unicode MS" panose="020B0604020202020204" pitchFamily="34" charset="-128"/>
            </a:endParaRPr>
          </a:p>
          <a:p>
            <a:pPr marL="0" indent="0">
              <a:lnSpc>
                <a:spcPct val="100000"/>
              </a:lnSpc>
              <a:buNone/>
            </a:pPr>
            <a:r>
              <a:rPr lang="en-US" sz="1200" dirty="0">
                <a:solidFill>
                  <a:schemeClr val="tx1"/>
                </a:solidFill>
                <a:latin typeface="+mn-lt"/>
              </a:rPr>
              <a:t>We know less about dinosaurs that lived in jungle or mountain environments. Fossils are very unlikely to form in these habitats.</a:t>
            </a:r>
          </a:p>
        </p:txBody>
      </p:sp>
    </p:spTree>
    <p:extLst>
      <p:ext uri="{BB962C8B-B14F-4D97-AF65-F5344CB8AC3E}">
        <p14:creationId xmlns:p14="http://schemas.microsoft.com/office/powerpoint/2010/main" val="2725092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25E2EC-2F49-A373-F74D-DBE3248A54C8}"/>
              </a:ext>
            </a:extLst>
          </p:cNvPr>
          <p:cNvSpPr>
            <a:spLocks noGrp="1"/>
          </p:cNvSpPr>
          <p:nvPr>
            <p:ph type="title"/>
          </p:nvPr>
        </p:nvSpPr>
        <p:spPr/>
        <p:txBody>
          <a:bodyPr/>
          <a:lstStyle/>
          <a:p>
            <a:r>
              <a:rPr lang="en-US" dirty="0"/>
              <a:t>Fossils</a:t>
            </a:r>
          </a:p>
        </p:txBody>
      </p:sp>
      <p:sp>
        <p:nvSpPr>
          <p:cNvPr id="5" name="Text Placeholder 4">
            <a:extLst>
              <a:ext uri="{FF2B5EF4-FFF2-40B4-BE49-F238E27FC236}">
                <a16:creationId xmlns:a16="http://schemas.microsoft.com/office/drawing/2014/main" id="{A2CE66CD-CEAE-71E1-5BB7-DAF81DA9CC66}"/>
              </a:ext>
            </a:extLst>
          </p:cNvPr>
          <p:cNvSpPr>
            <a:spLocks noGrp="1"/>
          </p:cNvSpPr>
          <p:nvPr>
            <p:ph type="body" idx="2"/>
          </p:nvPr>
        </p:nvSpPr>
        <p:spPr>
          <a:xfrm>
            <a:off x="194999" y="1462500"/>
            <a:ext cx="8754001" cy="3807900"/>
          </a:xfrm>
        </p:spPr>
        <p:txBody>
          <a:bodyPr>
            <a:noAutofit/>
          </a:bodyPr>
          <a:lstStyle/>
          <a:p>
            <a:pPr marL="0" indent="0">
              <a:buNone/>
            </a:pPr>
            <a:r>
              <a:rPr lang="en-US" sz="1400" b="1" dirty="0">
                <a:solidFill>
                  <a:schemeClr val="tx1"/>
                </a:solidFill>
                <a:latin typeface="+mj-lt"/>
              </a:rPr>
              <a:t>How do animal fossils form?</a:t>
            </a:r>
          </a:p>
          <a:p>
            <a:pPr marL="0" indent="0">
              <a:buNone/>
            </a:pPr>
            <a:r>
              <a:rPr lang="en-US" sz="1200" dirty="0">
                <a:solidFill>
                  <a:schemeClr val="tx1"/>
                </a:solidFill>
                <a:latin typeface="+mn-lt"/>
              </a:rPr>
              <a:t>The most common way an animal such as a dinosaur fossilizes is called petrification. These are the key steps:</a:t>
            </a:r>
          </a:p>
          <a:p>
            <a:pPr marL="0" indent="0">
              <a:buNone/>
            </a:pPr>
            <a:endParaRPr lang="en-US" sz="1200" dirty="0">
              <a:solidFill>
                <a:schemeClr val="tx1"/>
              </a:solidFill>
              <a:latin typeface="+mn-lt"/>
            </a:endParaRPr>
          </a:p>
          <a:p>
            <a:pPr marL="0" indent="0">
              <a:lnSpc>
                <a:spcPct val="100000"/>
              </a:lnSpc>
              <a:buNone/>
            </a:pPr>
            <a:r>
              <a:rPr lang="en-US" sz="1200" dirty="0">
                <a:solidFill>
                  <a:schemeClr val="tx1"/>
                </a:solidFill>
                <a:latin typeface="+mn-lt"/>
              </a:rPr>
              <a:t>1. The animal dies.</a:t>
            </a:r>
          </a:p>
          <a:p>
            <a:pPr marL="228600" indent="-228600">
              <a:lnSpc>
                <a:spcPct val="100000"/>
              </a:lnSpc>
              <a:buAutoNum type="arabicPeriod"/>
            </a:pPr>
            <a:endParaRPr lang="en-US" sz="1200" dirty="0">
              <a:solidFill>
                <a:schemeClr val="tx1"/>
              </a:solidFill>
              <a:latin typeface="+mn-lt"/>
            </a:endParaRPr>
          </a:p>
          <a:p>
            <a:pPr marL="0" indent="0">
              <a:lnSpc>
                <a:spcPct val="100000"/>
              </a:lnSpc>
              <a:buNone/>
            </a:pPr>
            <a:r>
              <a:rPr lang="en-US" sz="1200" dirty="0">
                <a:solidFill>
                  <a:schemeClr val="tx1"/>
                </a:solidFill>
                <a:latin typeface="+mn-lt"/>
              </a:rPr>
              <a:t>2. Soft parts of the animal's body, including skin and muscles, start to rot away. Scavengers may eat some of the remains.</a:t>
            </a:r>
          </a:p>
          <a:p>
            <a:pPr marL="0" indent="0">
              <a:lnSpc>
                <a:spcPct val="100000"/>
              </a:lnSpc>
              <a:buNone/>
            </a:pPr>
            <a:endParaRPr lang="en-US" sz="1200" dirty="0">
              <a:solidFill>
                <a:schemeClr val="tx1"/>
              </a:solidFill>
              <a:latin typeface="+mn-lt"/>
            </a:endParaRPr>
          </a:p>
          <a:p>
            <a:pPr marL="0" indent="0">
              <a:lnSpc>
                <a:spcPct val="100000"/>
              </a:lnSpc>
              <a:buNone/>
            </a:pPr>
            <a:r>
              <a:rPr lang="en-US" sz="1200" dirty="0">
                <a:solidFill>
                  <a:schemeClr val="tx1"/>
                </a:solidFill>
                <a:latin typeface="+mn-lt"/>
              </a:rPr>
              <a:t>3. Before the body disappears completely, it is buried by sediment - usually mud, sand or silt. Often at this point only the bones and teeth remain.</a:t>
            </a:r>
          </a:p>
          <a:p>
            <a:pPr marL="0" indent="0">
              <a:lnSpc>
                <a:spcPct val="100000"/>
              </a:lnSpc>
              <a:buNone/>
            </a:pPr>
            <a:endParaRPr lang="en-US" sz="1200" dirty="0">
              <a:solidFill>
                <a:schemeClr val="tx1"/>
              </a:solidFill>
              <a:latin typeface="+mn-lt"/>
            </a:endParaRPr>
          </a:p>
          <a:p>
            <a:pPr marL="0" indent="0">
              <a:lnSpc>
                <a:spcPct val="100000"/>
              </a:lnSpc>
              <a:buNone/>
            </a:pPr>
            <a:r>
              <a:rPr lang="en-US" sz="1200" dirty="0">
                <a:solidFill>
                  <a:schemeClr val="tx1"/>
                </a:solidFill>
                <a:latin typeface="+mn-lt"/>
              </a:rPr>
              <a:t>4. Many more layers of sediment build up on top. This puts a lot of weight and pressure onto the layers below, squashing them. Eventually, they turn into sedimentary rock.</a:t>
            </a:r>
          </a:p>
          <a:p>
            <a:pPr marL="0" indent="0">
              <a:lnSpc>
                <a:spcPct val="100000"/>
              </a:lnSpc>
              <a:buNone/>
            </a:pPr>
            <a:endParaRPr lang="en-US" sz="1200" dirty="0">
              <a:solidFill>
                <a:schemeClr val="tx1"/>
              </a:solidFill>
              <a:latin typeface="+mn-lt"/>
            </a:endParaRPr>
          </a:p>
          <a:p>
            <a:pPr marL="0" indent="0">
              <a:lnSpc>
                <a:spcPct val="100000"/>
              </a:lnSpc>
              <a:buNone/>
            </a:pPr>
            <a:r>
              <a:rPr lang="en-US" sz="1200" dirty="0">
                <a:solidFill>
                  <a:schemeClr val="tx1"/>
                </a:solidFill>
                <a:latin typeface="+mn-lt"/>
              </a:rPr>
              <a:t>5. While this is happening, water seeps into the bones and teeth, turning them to stone as it leaves behind minerals.</a:t>
            </a:r>
          </a:p>
          <a:p>
            <a:pPr marL="0" indent="0">
              <a:buNone/>
            </a:pPr>
            <a:endParaRPr lang="en-US" sz="1200" dirty="0">
              <a:solidFill>
                <a:schemeClr val="tx1"/>
              </a:solidFill>
              <a:latin typeface="+mn-lt"/>
            </a:endParaRPr>
          </a:p>
          <a:p>
            <a:pPr marL="0" indent="0">
              <a:buNone/>
            </a:pPr>
            <a:r>
              <a:rPr lang="en-US" sz="1200" dirty="0">
                <a:solidFill>
                  <a:schemeClr val="tx1"/>
                </a:solidFill>
                <a:latin typeface="+mn-lt"/>
              </a:rPr>
              <a:t>This process can take thousands or even millions of years.  </a:t>
            </a:r>
            <a:r>
              <a:rPr lang="en-US" sz="1200" b="0" i="0" dirty="0">
                <a:solidFill>
                  <a:schemeClr val="tx1"/>
                </a:solidFill>
                <a:effectLst/>
                <a:latin typeface="+mn-lt"/>
              </a:rPr>
              <a:t>Tree fossils, also known as petrified wood, form in the same way. This is why it is possible to count the growth rings of some fossil trees.</a:t>
            </a:r>
            <a:endParaRPr lang="en-US" sz="1200" dirty="0">
              <a:solidFill>
                <a:schemeClr val="tx1"/>
              </a:solidFill>
              <a:latin typeface="+mn-lt"/>
            </a:endParaRPr>
          </a:p>
        </p:txBody>
      </p:sp>
    </p:spTree>
    <p:extLst>
      <p:ext uri="{BB962C8B-B14F-4D97-AF65-F5344CB8AC3E}">
        <p14:creationId xmlns:p14="http://schemas.microsoft.com/office/powerpoint/2010/main" val="3494900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25E2EC-2F49-A373-F74D-DBE3248A54C8}"/>
              </a:ext>
            </a:extLst>
          </p:cNvPr>
          <p:cNvSpPr>
            <a:spLocks noGrp="1"/>
          </p:cNvSpPr>
          <p:nvPr>
            <p:ph type="title"/>
          </p:nvPr>
        </p:nvSpPr>
        <p:spPr/>
        <p:txBody>
          <a:bodyPr/>
          <a:lstStyle/>
          <a:p>
            <a:r>
              <a:rPr lang="en-US" dirty="0"/>
              <a:t>Fossils</a:t>
            </a:r>
          </a:p>
        </p:txBody>
      </p:sp>
      <p:sp>
        <p:nvSpPr>
          <p:cNvPr id="5" name="Text Placeholder 4">
            <a:extLst>
              <a:ext uri="{FF2B5EF4-FFF2-40B4-BE49-F238E27FC236}">
                <a16:creationId xmlns:a16="http://schemas.microsoft.com/office/drawing/2014/main" id="{A2CE66CD-CEAE-71E1-5BB7-DAF81DA9CC66}"/>
              </a:ext>
            </a:extLst>
          </p:cNvPr>
          <p:cNvSpPr>
            <a:spLocks noGrp="1"/>
          </p:cNvSpPr>
          <p:nvPr>
            <p:ph type="body" idx="2"/>
          </p:nvPr>
        </p:nvSpPr>
        <p:spPr>
          <a:xfrm>
            <a:off x="194999" y="1433700"/>
            <a:ext cx="8754001" cy="3807900"/>
          </a:xfrm>
        </p:spPr>
        <p:txBody>
          <a:bodyPr>
            <a:noAutofit/>
          </a:bodyPr>
          <a:lstStyle/>
          <a:p>
            <a:pPr marL="0" indent="0">
              <a:buNone/>
            </a:pPr>
            <a:r>
              <a:rPr lang="en-US" sz="1400" b="1" dirty="0">
                <a:solidFill>
                  <a:schemeClr val="tx1"/>
                </a:solidFill>
                <a:latin typeface="+mj-lt"/>
              </a:rPr>
              <a:t>How do other fossils form?</a:t>
            </a:r>
          </a:p>
          <a:p>
            <a:pPr marL="0" indent="0">
              <a:buNone/>
            </a:pPr>
            <a:endParaRPr lang="en-US" sz="1200" dirty="0">
              <a:solidFill>
                <a:schemeClr val="tx1"/>
              </a:solidFill>
              <a:latin typeface="+mn-lt"/>
            </a:endParaRPr>
          </a:p>
          <a:p>
            <a:pPr marL="0" indent="0">
              <a:buNone/>
            </a:pPr>
            <a:r>
              <a:rPr lang="en-US" sz="1200" dirty="0">
                <a:solidFill>
                  <a:schemeClr val="tx1"/>
                </a:solidFill>
                <a:latin typeface="+mn-lt"/>
              </a:rPr>
              <a:t>1.  </a:t>
            </a:r>
            <a:r>
              <a:rPr lang="en-US" sz="1200" b="1" dirty="0">
                <a:solidFill>
                  <a:schemeClr val="tx1"/>
                </a:solidFill>
                <a:latin typeface="+mn-lt"/>
              </a:rPr>
              <a:t>unaltered preservation</a:t>
            </a:r>
            <a:r>
              <a:rPr lang="en-US" sz="1200" dirty="0">
                <a:solidFill>
                  <a:schemeClr val="tx1"/>
                </a:solidFill>
                <a:latin typeface="+mn-lt"/>
              </a:rPr>
              <a:t>:  humans, animals, or plants trapped in their original form in amber, tar, or ice</a:t>
            </a:r>
          </a:p>
          <a:p>
            <a:pPr marL="0" indent="0">
              <a:buNone/>
            </a:pPr>
            <a:r>
              <a:rPr lang="en-US" sz="1200" dirty="0">
                <a:solidFill>
                  <a:schemeClr val="tx1"/>
                </a:solidFill>
                <a:latin typeface="+mn-lt"/>
              </a:rPr>
              <a:t>	Examples: insects in amber, saber tooth tiger in La Brea Tar Pit, mammoth in ice</a:t>
            </a:r>
          </a:p>
          <a:p>
            <a:pPr marL="0" indent="0">
              <a:buNone/>
            </a:pPr>
            <a:endParaRPr lang="en-US" sz="1200" dirty="0">
              <a:solidFill>
                <a:schemeClr val="tx1"/>
              </a:solidFill>
              <a:latin typeface="+mn-lt"/>
            </a:endParaRPr>
          </a:p>
          <a:p>
            <a:pPr marL="0" indent="0">
              <a:buNone/>
            </a:pPr>
            <a:r>
              <a:rPr lang="en-US" sz="1200" dirty="0">
                <a:solidFill>
                  <a:schemeClr val="tx1"/>
                </a:solidFill>
                <a:latin typeface="+mn-lt"/>
              </a:rPr>
              <a:t>2.  </a:t>
            </a:r>
            <a:r>
              <a:rPr lang="en-US" sz="1200" b="1" dirty="0">
                <a:solidFill>
                  <a:schemeClr val="tx1"/>
                </a:solidFill>
                <a:latin typeface="+mn-lt"/>
              </a:rPr>
              <a:t>replacement</a:t>
            </a:r>
            <a:r>
              <a:rPr lang="en-US" sz="1200" dirty="0">
                <a:solidFill>
                  <a:schemeClr val="tx1"/>
                </a:solidFill>
                <a:latin typeface="+mn-lt"/>
              </a:rPr>
              <a:t>:   an organism's hard parts dissolve and are replaced by other minerals, like calcite, silica, pyrite, or iron</a:t>
            </a:r>
          </a:p>
          <a:p>
            <a:pPr marL="0" indent="0">
              <a:buNone/>
            </a:pPr>
            <a:r>
              <a:rPr lang="en-US" sz="1200" dirty="0">
                <a:solidFill>
                  <a:schemeClr val="tx1"/>
                </a:solidFill>
                <a:latin typeface="+mn-lt"/>
              </a:rPr>
              <a:t>	Examples:  Beecher's Trilobite Bed in New York</a:t>
            </a:r>
          </a:p>
          <a:p>
            <a:pPr marL="0" indent="0">
              <a:buNone/>
            </a:pPr>
            <a:endParaRPr lang="en-US" sz="1200" dirty="0">
              <a:solidFill>
                <a:schemeClr val="tx1"/>
              </a:solidFill>
              <a:latin typeface="+mn-lt"/>
            </a:endParaRPr>
          </a:p>
          <a:p>
            <a:pPr marL="0" indent="0">
              <a:buNone/>
            </a:pPr>
            <a:r>
              <a:rPr lang="en-US" sz="1200" dirty="0">
                <a:solidFill>
                  <a:schemeClr val="tx1"/>
                </a:solidFill>
                <a:latin typeface="+mn-lt"/>
              </a:rPr>
              <a:t>3.  </a:t>
            </a:r>
            <a:r>
              <a:rPr lang="en-US" sz="1200" b="1" dirty="0">
                <a:solidFill>
                  <a:schemeClr val="tx1"/>
                </a:solidFill>
                <a:latin typeface="+mn-lt"/>
              </a:rPr>
              <a:t>carbonization or coalification</a:t>
            </a:r>
            <a:r>
              <a:rPr lang="en-US" sz="1200" dirty="0">
                <a:solidFill>
                  <a:schemeClr val="tx1"/>
                </a:solidFill>
                <a:latin typeface="+mn-lt"/>
              </a:rPr>
              <a:t>:  the carbon remains in the specimen</a:t>
            </a:r>
          </a:p>
          <a:p>
            <a:pPr marL="0" indent="0">
              <a:buNone/>
            </a:pPr>
            <a:r>
              <a:rPr lang="en-US" sz="1200" dirty="0">
                <a:solidFill>
                  <a:schemeClr val="tx1"/>
                </a:solidFill>
                <a:latin typeface="+mn-lt"/>
              </a:rPr>
              <a:t>	Examples: some fossil plants, a thin carbon layer is left on a piece of shale</a:t>
            </a:r>
          </a:p>
          <a:p>
            <a:pPr marL="0" indent="0">
              <a:buNone/>
            </a:pPr>
            <a:endParaRPr lang="en-US" sz="1200" dirty="0">
              <a:solidFill>
                <a:schemeClr val="tx1"/>
              </a:solidFill>
              <a:latin typeface="+mn-lt"/>
            </a:endParaRPr>
          </a:p>
          <a:p>
            <a:pPr marL="0" indent="0">
              <a:buNone/>
            </a:pPr>
            <a:r>
              <a:rPr lang="en-US" sz="1200" dirty="0">
                <a:solidFill>
                  <a:schemeClr val="tx1"/>
                </a:solidFill>
                <a:latin typeface="+mn-lt"/>
              </a:rPr>
              <a:t>4.  </a:t>
            </a:r>
            <a:r>
              <a:rPr lang="en-US" sz="1200" b="1" dirty="0">
                <a:solidFill>
                  <a:schemeClr val="tx1"/>
                </a:solidFill>
                <a:latin typeface="+mn-lt"/>
              </a:rPr>
              <a:t>recrystallization</a:t>
            </a:r>
            <a:r>
              <a:rPr lang="en-US" sz="1200" dirty="0">
                <a:solidFill>
                  <a:schemeClr val="tx1"/>
                </a:solidFill>
                <a:latin typeface="+mn-lt"/>
              </a:rPr>
              <a:t>:  the minerals making up the original shell or bone of a fossil change into a different mineral made of the same chemical components.</a:t>
            </a:r>
          </a:p>
          <a:p>
            <a:pPr marL="0" indent="0">
              <a:buNone/>
            </a:pPr>
            <a:r>
              <a:rPr lang="en-US" sz="1200" dirty="0">
                <a:solidFill>
                  <a:schemeClr val="tx1"/>
                </a:solidFill>
                <a:latin typeface="+mn-lt"/>
              </a:rPr>
              <a:t>	Examples:  some shells</a:t>
            </a:r>
          </a:p>
        </p:txBody>
      </p:sp>
    </p:spTree>
    <p:extLst>
      <p:ext uri="{BB962C8B-B14F-4D97-AF65-F5344CB8AC3E}">
        <p14:creationId xmlns:p14="http://schemas.microsoft.com/office/powerpoint/2010/main" val="37171580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25E2EC-2F49-A373-F74D-DBE3248A54C8}"/>
              </a:ext>
            </a:extLst>
          </p:cNvPr>
          <p:cNvSpPr>
            <a:spLocks noGrp="1"/>
          </p:cNvSpPr>
          <p:nvPr>
            <p:ph type="title"/>
          </p:nvPr>
        </p:nvSpPr>
        <p:spPr/>
        <p:txBody>
          <a:bodyPr/>
          <a:lstStyle/>
          <a:p>
            <a:r>
              <a:rPr lang="en-US" dirty="0"/>
              <a:t>Fossils</a:t>
            </a:r>
          </a:p>
        </p:txBody>
      </p:sp>
      <p:sp>
        <p:nvSpPr>
          <p:cNvPr id="6" name="Text Placeholder 5">
            <a:extLst>
              <a:ext uri="{FF2B5EF4-FFF2-40B4-BE49-F238E27FC236}">
                <a16:creationId xmlns:a16="http://schemas.microsoft.com/office/drawing/2014/main" id="{5245E877-6E87-0788-EA0F-93C572F810EB}"/>
              </a:ext>
            </a:extLst>
          </p:cNvPr>
          <p:cNvSpPr>
            <a:spLocks noGrp="1"/>
          </p:cNvSpPr>
          <p:nvPr>
            <p:ph type="body" idx="1"/>
          </p:nvPr>
        </p:nvSpPr>
        <p:spPr>
          <a:xfrm>
            <a:off x="391800" y="1566375"/>
            <a:ext cx="8520600" cy="3076200"/>
          </a:xfrm>
        </p:spPr>
        <p:txBody>
          <a:bodyPr>
            <a:normAutofit/>
          </a:bodyPr>
          <a:lstStyle/>
          <a:p>
            <a:pPr marL="0" indent="0">
              <a:buNone/>
            </a:pPr>
            <a:r>
              <a:rPr lang="en-US" sz="1400" b="1" dirty="0">
                <a:solidFill>
                  <a:srgbClr val="000000"/>
                </a:solidFill>
                <a:latin typeface="+mj-lt"/>
                <a:ea typeface="Arial Unicode MS" panose="020B0604020202020204" pitchFamily="34" charset="-128"/>
                <a:cs typeface="Arial Unicode MS" panose="020B0604020202020204" pitchFamily="34" charset="-128"/>
              </a:rPr>
              <a:t>What types of fossils are there?</a:t>
            </a:r>
          </a:p>
          <a:p>
            <a:pPr marL="0" indent="0">
              <a:buNone/>
            </a:pPr>
            <a:endParaRPr lang="en-US" sz="1400" dirty="0">
              <a:solidFill>
                <a:srgbClr val="000000"/>
              </a:solidFill>
              <a:latin typeface="+mn-lt"/>
              <a:ea typeface="Arial Unicode MS" panose="020B0604020202020204" pitchFamily="34" charset="-128"/>
              <a:cs typeface="Arial Unicode MS" panose="020B0604020202020204" pitchFamily="34" charset="-128"/>
            </a:endParaRPr>
          </a:p>
          <a:p>
            <a:pPr marL="0"/>
            <a:r>
              <a:rPr lang="it-IT" sz="1200" b="1" dirty="0">
                <a:solidFill>
                  <a:srgbClr val="000000"/>
                </a:solidFill>
                <a:latin typeface="+mn-lt"/>
                <a:ea typeface="Arial Unicode MS" panose="020B0604020202020204" pitchFamily="34" charset="-128"/>
                <a:cs typeface="Arial Unicode MS" panose="020B0604020202020204" pitchFamily="34" charset="-128"/>
              </a:rPr>
              <a:t>mold fossils</a:t>
            </a:r>
            <a:r>
              <a:rPr lang="en-US" sz="1200" b="1" dirty="0">
                <a:solidFill>
                  <a:srgbClr val="000000"/>
                </a:solidFill>
                <a:latin typeface="+mn-lt"/>
                <a:ea typeface="Arial Unicode MS" panose="020B0604020202020204" pitchFamily="34" charset="-128"/>
                <a:cs typeface="Arial Unicode MS" panose="020B0604020202020204" pitchFamily="34" charset="-128"/>
              </a:rPr>
              <a:t>:  </a:t>
            </a:r>
            <a:r>
              <a:rPr lang="en-US" sz="1200" dirty="0">
                <a:solidFill>
                  <a:srgbClr val="000000"/>
                </a:solidFill>
                <a:latin typeface="+mn-lt"/>
                <a:ea typeface="Arial Unicode MS" panose="020B0604020202020204" pitchFamily="34" charset="-128"/>
                <a:cs typeface="Arial Unicode MS" panose="020B0604020202020204" pitchFamily="34" charset="-128"/>
              </a:rPr>
              <a:t>sometimes ground water dissolves the buried bone or shell, leaving behind a bone- or shell-shaped hole or imprint in the sediment. This is a natural mold.</a:t>
            </a:r>
          </a:p>
          <a:p>
            <a:pPr marL="0"/>
            <a:endParaRPr lang="en-US" sz="1200" dirty="0">
              <a:solidFill>
                <a:srgbClr val="000000"/>
              </a:solidFill>
              <a:latin typeface="+mn-lt"/>
              <a:ea typeface="Arial Unicode MS" panose="020B0604020202020204" pitchFamily="34" charset="-128"/>
              <a:cs typeface="Arial Unicode MS" panose="020B0604020202020204" pitchFamily="34" charset="-128"/>
            </a:endParaRPr>
          </a:p>
          <a:p>
            <a:pPr marL="0"/>
            <a:r>
              <a:rPr lang="it-IT" sz="1200" b="1" dirty="0">
                <a:solidFill>
                  <a:srgbClr val="000000"/>
                </a:solidFill>
                <a:latin typeface="+mn-lt"/>
                <a:ea typeface="Arial Unicode MS" panose="020B0604020202020204" pitchFamily="34" charset="-128"/>
                <a:cs typeface="Arial Unicode MS" panose="020B0604020202020204" pitchFamily="34" charset="-128"/>
              </a:rPr>
              <a:t>cast fossils</a:t>
            </a:r>
            <a:r>
              <a:rPr lang="en-US" sz="1200" b="1" dirty="0">
                <a:solidFill>
                  <a:srgbClr val="000000"/>
                </a:solidFill>
                <a:latin typeface="+mn-lt"/>
                <a:ea typeface="Arial Unicode MS" panose="020B0604020202020204" pitchFamily="34" charset="-128"/>
                <a:cs typeface="Arial Unicode MS" panose="020B0604020202020204" pitchFamily="34" charset="-128"/>
              </a:rPr>
              <a:t>:  </a:t>
            </a:r>
            <a:r>
              <a:rPr lang="en-US" sz="1200" dirty="0">
                <a:solidFill>
                  <a:srgbClr val="000000"/>
                </a:solidFill>
                <a:latin typeface="+mn-lt"/>
                <a:ea typeface="Arial Unicode MS" panose="020B0604020202020204" pitchFamily="34" charset="-128"/>
                <a:cs typeface="Arial Unicode MS" panose="020B0604020202020204" pitchFamily="34" charset="-128"/>
              </a:rPr>
              <a:t>formed when a mold is filled in</a:t>
            </a:r>
          </a:p>
          <a:p>
            <a:pPr marL="0" indent="0">
              <a:buNone/>
            </a:pPr>
            <a:endParaRPr lang="en-US" sz="1200" dirty="0">
              <a:solidFill>
                <a:srgbClr val="000000"/>
              </a:solidFill>
              <a:latin typeface="+mn-lt"/>
              <a:ea typeface="Arial Unicode MS" panose="020B0604020202020204" pitchFamily="34" charset="-128"/>
              <a:cs typeface="Arial Unicode MS" panose="020B0604020202020204" pitchFamily="34" charset="-128"/>
            </a:endParaRPr>
          </a:p>
          <a:p>
            <a:pPr marL="0"/>
            <a:r>
              <a:rPr lang="fr-FR" sz="1200" b="1" dirty="0">
                <a:solidFill>
                  <a:srgbClr val="000000"/>
                </a:solidFill>
                <a:latin typeface="+mn-lt"/>
                <a:ea typeface="Arial Unicode MS" panose="020B0604020202020204" pitchFamily="34" charset="-128"/>
                <a:cs typeface="Arial Unicode MS" panose="020B0604020202020204" pitchFamily="34" charset="-128"/>
              </a:rPr>
              <a:t>trace </a:t>
            </a:r>
            <a:r>
              <a:rPr lang="fr-FR" sz="1200" b="1" dirty="0" err="1">
                <a:solidFill>
                  <a:srgbClr val="000000"/>
                </a:solidFill>
                <a:latin typeface="+mn-lt"/>
                <a:ea typeface="Arial Unicode MS" panose="020B0604020202020204" pitchFamily="34" charset="-128"/>
                <a:cs typeface="Arial Unicode MS" panose="020B0604020202020204" pitchFamily="34" charset="-128"/>
              </a:rPr>
              <a:t>fossils</a:t>
            </a:r>
            <a:r>
              <a:rPr lang="fr-FR" sz="1200" b="1" dirty="0">
                <a:solidFill>
                  <a:srgbClr val="000000"/>
                </a:solidFill>
                <a:latin typeface="+mn-lt"/>
                <a:ea typeface="Arial Unicode MS" panose="020B0604020202020204" pitchFamily="34" charset="-128"/>
                <a:cs typeface="Arial Unicode MS" panose="020B0604020202020204" pitchFamily="34" charset="-128"/>
              </a:rPr>
              <a:t> = </a:t>
            </a:r>
            <a:r>
              <a:rPr lang="fr-FR" sz="1200" b="1" dirty="0" err="1">
                <a:solidFill>
                  <a:srgbClr val="000000"/>
                </a:solidFill>
                <a:latin typeface="+mn-lt"/>
                <a:ea typeface="Arial Unicode MS" panose="020B0604020202020204" pitchFamily="34" charset="-128"/>
                <a:cs typeface="Arial Unicode MS" panose="020B0604020202020204" pitchFamily="34" charset="-128"/>
              </a:rPr>
              <a:t>ichnofossils</a:t>
            </a:r>
            <a:r>
              <a:rPr lang="en-US" sz="1200" b="1" dirty="0">
                <a:solidFill>
                  <a:srgbClr val="000000"/>
                </a:solidFill>
                <a:latin typeface="+mn-lt"/>
                <a:ea typeface="Arial Unicode MS" panose="020B0604020202020204" pitchFamily="34" charset="-128"/>
                <a:cs typeface="Arial Unicode MS" panose="020B0604020202020204" pitchFamily="34" charset="-128"/>
              </a:rPr>
              <a:t>:  </a:t>
            </a:r>
            <a:r>
              <a:rPr lang="en-US" sz="1200" dirty="0">
                <a:solidFill>
                  <a:srgbClr val="000000"/>
                </a:solidFill>
                <a:latin typeface="+mn-lt"/>
                <a:ea typeface="Arial Unicode MS" panose="020B0604020202020204" pitchFamily="34" charset="-128"/>
                <a:cs typeface="Arial Unicode MS" panose="020B0604020202020204" pitchFamily="34" charset="-128"/>
              </a:rPr>
              <a:t>fossilized nests, gastroliths (bones swallowed by bird, reptile etc. to aid in digestion), burrows, footprints, owl pellets etc.).  In the box you will find some coprolite (fossilized poop), how might paleontologists use this to find out more about dinosaurs?</a:t>
            </a:r>
          </a:p>
          <a:p>
            <a:pPr marL="0" indent="0">
              <a:buNone/>
            </a:pPr>
            <a:endParaRPr lang="en-US" sz="1200" dirty="0">
              <a:solidFill>
                <a:srgbClr val="000000"/>
              </a:solidFill>
              <a:latin typeface="+mn-lt"/>
              <a:ea typeface="Arial Unicode MS" panose="020B0604020202020204" pitchFamily="34" charset="-128"/>
              <a:cs typeface="Arial Unicode MS" panose="020B0604020202020204" pitchFamily="34" charset="-128"/>
            </a:endParaRPr>
          </a:p>
          <a:p>
            <a:pPr marL="0"/>
            <a:r>
              <a:rPr lang="en-US" sz="1200" b="1" dirty="0">
                <a:solidFill>
                  <a:srgbClr val="000000"/>
                </a:solidFill>
                <a:latin typeface="+mn-lt"/>
                <a:ea typeface="Arial Unicode MS" panose="020B0604020202020204" pitchFamily="34" charset="-128"/>
                <a:cs typeface="Arial Unicode MS" panose="020B0604020202020204" pitchFamily="34" charset="-128"/>
              </a:rPr>
              <a:t>true form fossils:  </a:t>
            </a:r>
            <a:r>
              <a:rPr lang="en-US" sz="1200" dirty="0">
                <a:solidFill>
                  <a:srgbClr val="000000"/>
                </a:solidFill>
                <a:latin typeface="+mn-lt"/>
                <a:ea typeface="Arial Unicode MS" panose="020B0604020202020204" pitchFamily="34" charset="-128"/>
                <a:cs typeface="Arial Unicode MS" panose="020B0604020202020204" pitchFamily="34" charset="-128"/>
              </a:rPr>
              <a:t>fossils of the actual animal/human</a:t>
            </a:r>
            <a:r>
              <a:rPr lang="pt-PT" sz="1200" dirty="0">
                <a:solidFill>
                  <a:srgbClr val="000000"/>
                </a:solidFill>
                <a:latin typeface="+mn-lt"/>
                <a:ea typeface="Arial Unicode MS" panose="020B0604020202020204" pitchFamily="34" charset="-128"/>
                <a:cs typeface="Arial Unicode MS" panose="020B0604020202020204" pitchFamily="34" charset="-128"/>
              </a:rPr>
              <a:t> part</a:t>
            </a:r>
            <a:r>
              <a:rPr lang="en-US" sz="1200" dirty="0">
                <a:solidFill>
                  <a:srgbClr val="000000"/>
                </a:solidFill>
                <a:latin typeface="+mn-lt"/>
                <a:ea typeface="Arial Unicode MS" panose="020B0604020202020204" pitchFamily="34" charset="-128"/>
                <a:cs typeface="Arial Unicode MS" panose="020B0604020202020204" pitchFamily="34" charset="-128"/>
              </a:rPr>
              <a:t> like limbs, torsos, skulls, fingers</a:t>
            </a:r>
          </a:p>
          <a:p>
            <a:endParaRPr lang="en-US" dirty="0"/>
          </a:p>
        </p:txBody>
      </p:sp>
    </p:spTree>
    <p:extLst>
      <p:ext uri="{BB962C8B-B14F-4D97-AF65-F5344CB8AC3E}">
        <p14:creationId xmlns:p14="http://schemas.microsoft.com/office/powerpoint/2010/main" val="1372801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4"/>
          <p:cNvSpPr txBox="1">
            <a:spLocks noGrp="1"/>
          </p:cNvSpPr>
          <p:nvPr>
            <p:ph type="body" idx="2"/>
          </p:nvPr>
        </p:nvSpPr>
        <p:spPr>
          <a:xfrm>
            <a:off x="4879025" y="942000"/>
            <a:ext cx="3954000" cy="3259500"/>
          </a:xfrm>
          <a:prstGeom prst="rect">
            <a:avLst/>
          </a:prstGeom>
        </p:spPr>
        <p:txBody>
          <a:bodyPr spcFirstLastPara="1" wrap="square" lIns="91425" tIns="91425" rIns="91425" bIns="91425" anchor="t" anchorCtr="0">
            <a:normAutofit/>
          </a:bodyPr>
          <a:lstStyle/>
          <a:p>
            <a:pPr marL="457200" lvl="0" indent="-355600" algn="l" rtl="0">
              <a:spcBef>
                <a:spcPts val="0"/>
              </a:spcBef>
              <a:spcAft>
                <a:spcPts val="0"/>
              </a:spcAft>
              <a:buSzPts val="2000"/>
              <a:buChar char="-"/>
            </a:pPr>
            <a:r>
              <a:rPr lang="en" sz="2000" u="sng" dirty="0">
                <a:solidFill>
                  <a:schemeClr val="hlink"/>
                </a:solidFill>
                <a:hlinkClick r:id="rId3" action="ppaction://hlinksldjump"/>
              </a:rPr>
              <a:t>Introduction</a:t>
            </a:r>
            <a:endParaRPr sz="2000" dirty="0"/>
          </a:p>
          <a:p>
            <a:pPr marL="457200" lvl="0" indent="-355600" algn="l" rtl="0">
              <a:spcBef>
                <a:spcPts val="0"/>
              </a:spcBef>
              <a:spcAft>
                <a:spcPts val="0"/>
              </a:spcAft>
              <a:buSzPts val="2000"/>
              <a:buChar char="-"/>
            </a:pPr>
            <a:r>
              <a:rPr lang="en" sz="2000" u="sng" dirty="0">
                <a:solidFill>
                  <a:schemeClr val="hlink"/>
                </a:solidFill>
                <a:hlinkClick r:id="rId4" action="ppaction://hlinksldjump"/>
              </a:rPr>
              <a:t>Safety notes</a:t>
            </a:r>
            <a:endParaRPr sz="2000" dirty="0"/>
          </a:p>
          <a:p>
            <a:pPr indent="-355600">
              <a:buSzPts val="2000"/>
              <a:buFont typeface="Roboto"/>
              <a:buChar char="-"/>
            </a:pPr>
            <a:r>
              <a:rPr lang="en-US" sz="2000" u="sng" dirty="0">
                <a:solidFill>
                  <a:schemeClr val="hlink"/>
                </a:solidFill>
                <a:hlinkClick r:id="rId5" action="ppaction://hlinksldjump"/>
              </a:rPr>
              <a:t>Contents</a:t>
            </a:r>
            <a:endParaRPr lang="en-US" sz="2000" dirty="0"/>
          </a:p>
          <a:p>
            <a:pPr marL="457200" lvl="0" indent="-355600" algn="l" rtl="0">
              <a:spcBef>
                <a:spcPts val="0"/>
              </a:spcBef>
              <a:spcAft>
                <a:spcPts val="0"/>
              </a:spcAft>
              <a:buSzPts val="2000"/>
              <a:buChar char="-"/>
            </a:pPr>
            <a:r>
              <a:rPr lang="en" sz="2000" u="sng" dirty="0">
                <a:solidFill>
                  <a:schemeClr val="hlink"/>
                </a:solidFill>
                <a:hlinkClick r:id="rId6" action="ppaction://hlinksldjump"/>
              </a:rPr>
              <a:t>State Standards</a:t>
            </a:r>
            <a:endParaRPr sz="2000" dirty="0"/>
          </a:p>
          <a:p>
            <a:pPr marL="457200" lvl="0" indent="-355600" algn="l" rtl="0">
              <a:spcBef>
                <a:spcPts val="0"/>
              </a:spcBef>
              <a:spcAft>
                <a:spcPts val="0"/>
              </a:spcAft>
              <a:buSzPts val="2000"/>
              <a:buChar char="-"/>
            </a:pPr>
            <a:r>
              <a:rPr lang="en" sz="2000" u="sng" dirty="0">
                <a:solidFill>
                  <a:schemeClr val="hlink"/>
                </a:solidFill>
                <a:hlinkClick r:id="rId7" action="ppaction://hlinksldjump"/>
              </a:rPr>
              <a:t>Activities</a:t>
            </a:r>
            <a:endParaRPr sz="2000" dirty="0"/>
          </a:p>
          <a:p>
            <a:pPr marL="457200" lvl="0" indent="-355600" algn="l" rtl="0">
              <a:spcBef>
                <a:spcPts val="0"/>
              </a:spcBef>
              <a:spcAft>
                <a:spcPts val="0"/>
              </a:spcAft>
              <a:buSzPts val="2000"/>
              <a:buChar char="-"/>
            </a:pPr>
            <a:r>
              <a:rPr lang="en" sz="2000" u="sng" dirty="0">
                <a:solidFill>
                  <a:schemeClr val="hlink"/>
                </a:solidFill>
                <a:hlinkClick r:id="rId8" action="ppaction://hlinksldjump"/>
              </a:rPr>
              <a:t>Additional Resources</a:t>
            </a:r>
            <a:endParaRPr sz="2000" dirty="0"/>
          </a:p>
          <a:p>
            <a:pPr marL="457200" lvl="0" indent="-355600" algn="l" rtl="0">
              <a:spcBef>
                <a:spcPts val="0"/>
              </a:spcBef>
              <a:spcAft>
                <a:spcPts val="0"/>
              </a:spcAft>
              <a:buSzPts val="2000"/>
              <a:buChar char="-"/>
            </a:pPr>
            <a:r>
              <a:rPr lang="en" sz="2000" u="sng" dirty="0">
                <a:solidFill>
                  <a:schemeClr val="hlink"/>
                </a:solidFill>
                <a:hlinkClick r:id="" action="ppaction://noaction"/>
              </a:rPr>
              <a:t>Acknowledgements</a:t>
            </a:r>
            <a:endParaRPr sz="2000" dirty="0"/>
          </a:p>
        </p:txBody>
      </p:sp>
      <p:sp>
        <p:nvSpPr>
          <p:cNvPr id="72" name="Google Shape;72;p14"/>
          <p:cNvSpPr txBox="1">
            <a:spLocks noGrp="1"/>
          </p:cNvSpPr>
          <p:nvPr>
            <p:ph type="subTitle" idx="1"/>
          </p:nvPr>
        </p:nvSpPr>
        <p:spPr>
          <a:xfrm>
            <a:off x="283775" y="2108400"/>
            <a:ext cx="3704400" cy="926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3000" dirty="0"/>
              <a:t>Table of Contents</a:t>
            </a:r>
            <a:endParaRPr sz="30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4F95D-4C03-114E-E7FC-E564E6BF5F97}"/>
              </a:ext>
            </a:extLst>
          </p:cNvPr>
          <p:cNvSpPr>
            <a:spLocks noGrp="1"/>
          </p:cNvSpPr>
          <p:nvPr>
            <p:ph type="title"/>
          </p:nvPr>
        </p:nvSpPr>
        <p:spPr/>
        <p:txBody>
          <a:bodyPr/>
          <a:lstStyle/>
          <a:p>
            <a:r>
              <a:rPr lang="en-US" dirty="0"/>
              <a:t>Prehistoric Sea Creatures</a:t>
            </a:r>
          </a:p>
        </p:txBody>
      </p:sp>
      <p:sp>
        <p:nvSpPr>
          <p:cNvPr id="3" name="Text Placeholder 2">
            <a:extLst>
              <a:ext uri="{FF2B5EF4-FFF2-40B4-BE49-F238E27FC236}">
                <a16:creationId xmlns:a16="http://schemas.microsoft.com/office/drawing/2014/main" id="{9D70885E-A398-A07F-1AF1-786388B13557}"/>
              </a:ext>
            </a:extLst>
          </p:cNvPr>
          <p:cNvSpPr>
            <a:spLocks noGrp="1"/>
          </p:cNvSpPr>
          <p:nvPr>
            <p:ph type="body" idx="1"/>
          </p:nvPr>
        </p:nvSpPr>
        <p:spPr>
          <a:xfrm>
            <a:off x="311700" y="1505700"/>
            <a:ext cx="8414700" cy="3076200"/>
          </a:xfrm>
        </p:spPr>
        <p:txBody>
          <a:bodyPr/>
          <a:lstStyle/>
          <a:p>
            <a:pPr marL="146050" indent="0">
              <a:buNone/>
            </a:pPr>
            <a:r>
              <a:rPr lang="en-US" sz="1200" dirty="0">
                <a:solidFill>
                  <a:schemeClr val="tx1"/>
                </a:solidFill>
                <a:latin typeface="+mn-lt"/>
              </a:rPr>
              <a:t>There is much fossil evidence of the multitude of varieties of sea creatures that existed in the oceans while dinosaurs dominated the land.  The Museum in a Box contains a variety of those creatures with related info cards. </a:t>
            </a:r>
          </a:p>
          <a:p>
            <a:pPr marL="146050" indent="0">
              <a:buNone/>
            </a:pPr>
            <a:endParaRPr lang="en-US" sz="1200" dirty="0">
              <a:solidFill>
                <a:schemeClr val="tx1"/>
              </a:solidFill>
              <a:latin typeface="+mn-lt"/>
            </a:endParaRPr>
          </a:p>
          <a:p>
            <a:pPr marL="146050" indent="0">
              <a:buNone/>
            </a:pPr>
            <a:r>
              <a:rPr lang="en-US" sz="1200" dirty="0">
                <a:solidFill>
                  <a:schemeClr val="tx1"/>
                </a:solidFill>
                <a:latin typeface="+mn-lt"/>
              </a:rPr>
              <a:t>Following on from how fossils form, there is an opportunity to discuss what these animals looked like and what body parts would have fossilized, i.e. their shells or carapaces would have, but it is less likely that the fleshy parts of the animal would have.</a:t>
            </a:r>
          </a:p>
          <a:p>
            <a:pPr marL="146050" indent="0">
              <a:buNone/>
            </a:pPr>
            <a:endParaRPr lang="en-US" sz="1200" dirty="0">
              <a:solidFill>
                <a:schemeClr val="tx1"/>
              </a:solidFill>
              <a:latin typeface="+mn-lt"/>
            </a:endParaRPr>
          </a:p>
          <a:p>
            <a:pPr marL="146050" indent="0">
              <a:buNone/>
            </a:pPr>
            <a:r>
              <a:rPr lang="en-US" sz="1200" dirty="0">
                <a:solidFill>
                  <a:schemeClr val="tx1"/>
                </a:solidFill>
                <a:latin typeface="+mn-lt"/>
              </a:rPr>
              <a:t>Seeing how the creatures looked versus the fossil remains is an interesting exercise.  Other exercises are available in the activities section.</a:t>
            </a:r>
          </a:p>
          <a:p>
            <a:endParaRPr lang="en-US" dirty="0"/>
          </a:p>
        </p:txBody>
      </p:sp>
      <p:pic>
        <p:nvPicPr>
          <p:cNvPr id="6" name="Picture 5">
            <a:extLst>
              <a:ext uri="{FF2B5EF4-FFF2-40B4-BE49-F238E27FC236}">
                <a16:creationId xmlns:a16="http://schemas.microsoft.com/office/drawing/2014/main" id="{1CECB56B-DC09-9546-8184-370102E0F4AC}"/>
              </a:ext>
            </a:extLst>
          </p:cNvPr>
          <p:cNvPicPr>
            <a:picLocks noChangeAspect="1"/>
          </p:cNvPicPr>
          <p:nvPr/>
        </p:nvPicPr>
        <p:blipFill>
          <a:blip r:embed="rId2"/>
          <a:stretch>
            <a:fillRect/>
          </a:stretch>
        </p:blipFill>
        <p:spPr>
          <a:xfrm>
            <a:off x="1404000" y="3726066"/>
            <a:ext cx="1596754" cy="1003446"/>
          </a:xfrm>
          <a:prstGeom prst="rect">
            <a:avLst/>
          </a:prstGeom>
        </p:spPr>
      </p:pic>
      <p:pic>
        <p:nvPicPr>
          <p:cNvPr id="7" name="Picture 6">
            <a:extLst>
              <a:ext uri="{FF2B5EF4-FFF2-40B4-BE49-F238E27FC236}">
                <a16:creationId xmlns:a16="http://schemas.microsoft.com/office/drawing/2014/main" id="{44AC7E02-6794-1C5B-BEB3-EB149F3D8318}"/>
              </a:ext>
            </a:extLst>
          </p:cNvPr>
          <p:cNvPicPr>
            <a:picLocks noChangeAspect="1"/>
          </p:cNvPicPr>
          <p:nvPr/>
        </p:nvPicPr>
        <p:blipFill>
          <a:blip r:embed="rId3"/>
          <a:stretch>
            <a:fillRect/>
          </a:stretch>
        </p:blipFill>
        <p:spPr>
          <a:xfrm rot="8108625">
            <a:off x="4134918" y="3862368"/>
            <a:ext cx="1061325" cy="1061325"/>
          </a:xfrm>
          <a:prstGeom prst="rect">
            <a:avLst/>
          </a:prstGeom>
        </p:spPr>
      </p:pic>
      <p:pic>
        <p:nvPicPr>
          <p:cNvPr id="8" name="Picture 7">
            <a:extLst>
              <a:ext uri="{FF2B5EF4-FFF2-40B4-BE49-F238E27FC236}">
                <a16:creationId xmlns:a16="http://schemas.microsoft.com/office/drawing/2014/main" id="{0416D503-1495-C8B5-BA87-0736C8954472}"/>
              </a:ext>
            </a:extLst>
          </p:cNvPr>
          <p:cNvPicPr>
            <a:picLocks noChangeAspect="1"/>
          </p:cNvPicPr>
          <p:nvPr/>
        </p:nvPicPr>
        <p:blipFill>
          <a:blip r:embed="rId4"/>
          <a:stretch>
            <a:fillRect/>
          </a:stretch>
        </p:blipFill>
        <p:spPr>
          <a:xfrm>
            <a:off x="6667200" y="3855749"/>
            <a:ext cx="1413449" cy="942300"/>
          </a:xfrm>
          <a:prstGeom prst="rect">
            <a:avLst/>
          </a:prstGeom>
        </p:spPr>
      </p:pic>
      <p:sp>
        <p:nvSpPr>
          <p:cNvPr id="9" name="TextBox 8">
            <a:extLst>
              <a:ext uri="{FF2B5EF4-FFF2-40B4-BE49-F238E27FC236}">
                <a16:creationId xmlns:a16="http://schemas.microsoft.com/office/drawing/2014/main" id="{A32517E4-FD0C-FB1A-FCC6-92C639C8E7BB}"/>
              </a:ext>
            </a:extLst>
          </p:cNvPr>
          <p:cNvSpPr txBox="1"/>
          <p:nvPr/>
        </p:nvSpPr>
        <p:spPr>
          <a:xfrm>
            <a:off x="1723556" y="4812449"/>
            <a:ext cx="1144800" cy="276999"/>
          </a:xfrm>
          <a:prstGeom prst="rect">
            <a:avLst/>
          </a:prstGeom>
          <a:noFill/>
        </p:spPr>
        <p:txBody>
          <a:bodyPr wrap="square" rtlCol="0">
            <a:spAutoFit/>
          </a:bodyPr>
          <a:lstStyle/>
          <a:p>
            <a:pPr algn="ctr"/>
            <a:r>
              <a:rPr lang="en-US" sz="1200" dirty="0"/>
              <a:t>Ammonite</a:t>
            </a:r>
          </a:p>
        </p:txBody>
      </p:sp>
      <p:sp>
        <p:nvSpPr>
          <p:cNvPr id="10" name="TextBox 9">
            <a:extLst>
              <a:ext uri="{FF2B5EF4-FFF2-40B4-BE49-F238E27FC236}">
                <a16:creationId xmlns:a16="http://schemas.microsoft.com/office/drawing/2014/main" id="{5E604CBA-A616-06E4-1640-053CFC9444B5}"/>
              </a:ext>
            </a:extLst>
          </p:cNvPr>
          <p:cNvSpPr txBox="1"/>
          <p:nvPr/>
        </p:nvSpPr>
        <p:spPr>
          <a:xfrm>
            <a:off x="3915111" y="4810493"/>
            <a:ext cx="1500937" cy="276999"/>
          </a:xfrm>
          <a:prstGeom prst="rect">
            <a:avLst/>
          </a:prstGeom>
          <a:noFill/>
        </p:spPr>
        <p:txBody>
          <a:bodyPr wrap="square" rtlCol="0">
            <a:spAutoFit/>
          </a:bodyPr>
          <a:lstStyle/>
          <a:p>
            <a:pPr algn="ctr"/>
            <a:r>
              <a:rPr lang="en-US" sz="1200" dirty="0"/>
              <a:t>Ammonite fossil</a:t>
            </a:r>
          </a:p>
        </p:txBody>
      </p:sp>
      <p:sp>
        <p:nvSpPr>
          <p:cNvPr id="11" name="TextBox 10">
            <a:extLst>
              <a:ext uri="{FF2B5EF4-FFF2-40B4-BE49-F238E27FC236}">
                <a16:creationId xmlns:a16="http://schemas.microsoft.com/office/drawing/2014/main" id="{A72C325B-ED6D-6DBC-DC90-4CD38CFDA8A8}"/>
              </a:ext>
            </a:extLst>
          </p:cNvPr>
          <p:cNvSpPr txBox="1"/>
          <p:nvPr/>
        </p:nvSpPr>
        <p:spPr>
          <a:xfrm>
            <a:off x="6308604" y="4798049"/>
            <a:ext cx="2130640" cy="276999"/>
          </a:xfrm>
          <a:prstGeom prst="rect">
            <a:avLst/>
          </a:prstGeom>
          <a:noFill/>
        </p:spPr>
        <p:txBody>
          <a:bodyPr wrap="square" rtlCol="0">
            <a:spAutoFit/>
          </a:bodyPr>
          <a:lstStyle/>
          <a:p>
            <a:pPr algn="ctr"/>
            <a:r>
              <a:rPr lang="en-US" sz="1200" dirty="0"/>
              <a:t>Ammonite fossil - polished</a:t>
            </a:r>
          </a:p>
        </p:txBody>
      </p:sp>
    </p:spTree>
    <p:extLst>
      <p:ext uri="{BB962C8B-B14F-4D97-AF65-F5344CB8AC3E}">
        <p14:creationId xmlns:p14="http://schemas.microsoft.com/office/powerpoint/2010/main" val="30047159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25E2EC-2F49-A373-F74D-DBE3248A54C8}"/>
              </a:ext>
            </a:extLst>
          </p:cNvPr>
          <p:cNvSpPr>
            <a:spLocks noGrp="1"/>
          </p:cNvSpPr>
          <p:nvPr>
            <p:ph type="title"/>
          </p:nvPr>
        </p:nvSpPr>
        <p:spPr/>
        <p:txBody>
          <a:bodyPr/>
          <a:lstStyle/>
          <a:p>
            <a:r>
              <a:rPr lang="en-US" dirty="0"/>
              <a:t>Dinosaurs in Nevada</a:t>
            </a:r>
          </a:p>
        </p:txBody>
      </p:sp>
      <p:sp>
        <p:nvSpPr>
          <p:cNvPr id="4" name="Text Placeholder 3">
            <a:extLst>
              <a:ext uri="{FF2B5EF4-FFF2-40B4-BE49-F238E27FC236}">
                <a16:creationId xmlns:a16="http://schemas.microsoft.com/office/drawing/2014/main" id="{E3E4DF6B-24D2-DA7A-B06B-EA4DDB45ED50}"/>
              </a:ext>
            </a:extLst>
          </p:cNvPr>
          <p:cNvSpPr>
            <a:spLocks noGrp="1"/>
          </p:cNvSpPr>
          <p:nvPr>
            <p:ph type="body" idx="1"/>
          </p:nvPr>
        </p:nvSpPr>
        <p:spPr/>
        <p:txBody>
          <a:bodyPr>
            <a:noAutofit/>
          </a:bodyPr>
          <a:lstStyle/>
          <a:p>
            <a:pPr marL="0" indent="0" algn="l">
              <a:lnSpc>
                <a:spcPct val="100000"/>
              </a:lnSpc>
              <a:buNone/>
            </a:pPr>
            <a:r>
              <a:rPr lang="en-US" sz="1400" b="1" i="0" dirty="0">
                <a:solidFill>
                  <a:srgbClr val="000000"/>
                </a:solidFill>
                <a:effectLst/>
                <a:latin typeface="+mj-lt"/>
              </a:rPr>
              <a:t>What dinosaurs have been identified in Nevada?</a:t>
            </a:r>
          </a:p>
          <a:p>
            <a:pPr marL="0" indent="0" algn="l">
              <a:lnSpc>
                <a:spcPct val="100000"/>
              </a:lnSpc>
              <a:buNone/>
            </a:pPr>
            <a:r>
              <a:rPr lang="en-US" sz="1200" i="0" dirty="0">
                <a:solidFill>
                  <a:srgbClr val="000000"/>
                </a:solidFill>
                <a:effectLst/>
                <a:latin typeface="+mn-lt"/>
              </a:rPr>
              <a:t> </a:t>
            </a:r>
          </a:p>
          <a:p>
            <a:pPr marL="0" indent="0" algn="l">
              <a:lnSpc>
                <a:spcPct val="100000"/>
              </a:lnSpc>
              <a:buNone/>
            </a:pPr>
            <a:r>
              <a:rPr lang="en-US" sz="1200" i="0" dirty="0">
                <a:solidFill>
                  <a:srgbClr val="000000"/>
                </a:solidFill>
                <a:effectLst/>
                <a:latin typeface="+mn-lt"/>
              </a:rPr>
              <a:t>These dinosaurs have been identified by teeth, prints, or small bone fragments at the time this was written.</a:t>
            </a:r>
          </a:p>
          <a:p>
            <a:pPr marL="0" indent="0" algn="l">
              <a:lnSpc>
                <a:spcPct val="100000"/>
              </a:lnSpc>
              <a:buNone/>
            </a:pPr>
            <a:endParaRPr lang="en-US" sz="1200" i="0" dirty="0">
              <a:solidFill>
                <a:srgbClr val="000000"/>
              </a:solidFill>
              <a:effectLst/>
              <a:latin typeface="+mn-lt"/>
            </a:endParaRPr>
          </a:p>
          <a:p>
            <a:pPr marL="0" indent="0">
              <a:lnSpc>
                <a:spcPct val="100000"/>
              </a:lnSpc>
              <a:buNone/>
            </a:pPr>
            <a:r>
              <a:rPr lang="en-US" sz="1200" i="0" dirty="0">
                <a:solidFill>
                  <a:srgbClr val="000000"/>
                </a:solidFill>
                <a:effectLst/>
                <a:latin typeface="+mn-lt"/>
              </a:rPr>
              <a:t>All of the </a:t>
            </a:r>
            <a:r>
              <a:rPr lang="en-US" sz="1200" dirty="0">
                <a:solidFill>
                  <a:srgbClr val="000000"/>
                </a:solidFill>
                <a:latin typeface="+mn-lt"/>
              </a:rPr>
              <a:t>dinosaurs in Nevada listed </a:t>
            </a:r>
            <a:r>
              <a:rPr lang="en-US" sz="1200" i="0" dirty="0">
                <a:solidFill>
                  <a:srgbClr val="000000"/>
                </a:solidFill>
                <a:effectLst/>
                <a:latin typeface="+mn-lt"/>
              </a:rPr>
              <a:t>can be found in the accompanying book: Dinosaurs, A Visual Encyclopedia by the Smithsonian</a:t>
            </a:r>
          </a:p>
          <a:p>
            <a:pPr marL="0" indent="0" algn="l">
              <a:lnSpc>
                <a:spcPct val="100000"/>
              </a:lnSpc>
              <a:buNone/>
            </a:pPr>
            <a:endParaRPr lang="en-US" sz="1200" i="0" dirty="0">
              <a:solidFill>
                <a:srgbClr val="000000"/>
              </a:solidFill>
              <a:effectLst/>
              <a:latin typeface="+mn-lt"/>
            </a:endParaRPr>
          </a:p>
          <a:p>
            <a:pPr marL="0" indent="0" algn="l">
              <a:lnSpc>
                <a:spcPct val="100000"/>
              </a:lnSpc>
              <a:buNone/>
            </a:pPr>
            <a:r>
              <a:rPr lang="en-US" sz="1200" i="0" dirty="0">
                <a:solidFill>
                  <a:srgbClr val="000000"/>
                </a:solidFill>
                <a:effectLst/>
                <a:latin typeface="+mn-lt"/>
              </a:rPr>
              <a:t>Dinosaurs are split in two groups:  </a:t>
            </a:r>
          </a:p>
          <a:p>
            <a:pPr marL="0" indent="0" algn="l">
              <a:lnSpc>
                <a:spcPct val="100000"/>
              </a:lnSpc>
              <a:buNone/>
            </a:pPr>
            <a:endParaRPr lang="en-US" sz="1200" dirty="0">
              <a:solidFill>
                <a:srgbClr val="000000"/>
              </a:solidFill>
              <a:latin typeface="+mn-lt"/>
            </a:endParaRPr>
          </a:p>
          <a:p>
            <a:pPr marL="171450" indent="-171450">
              <a:lnSpc>
                <a:spcPct val="100000"/>
              </a:lnSpc>
            </a:pPr>
            <a:r>
              <a:rPr lang="en-US" sz="1200" i="0" dirty="0">
                <a:solidFill>
                  <a:srgbClr val="000000"/>
                </a:solidFill>
                <a:effectLst/>
                <a:latin typeface="+mn-lt"/>
              </a:rPr>
              <a:t>Ornithischians (bird hipped)</a:t>
            </a:r>
          </a:p>
          <a:p>
            <a:pPr marL="171450" indent="-171450">
              <a:lnSpc>
                <a:spcPct val="100000"/>
              </a:lnSpc>
            </a:pPr>
            <a:endParaRPr lang="en-US" sz="1200" dirty="0">
              <a:solidFill>
                <a:srgbClr val="000000"/>
              </a:solidFill>
              <a:latin typeface="+mn-lt"/>
            </a:endParaRPr>
          </a:p>
          <a:p>
            <a:pPr marL="171450" indent="-171450">
              <a:lnSpc>
                <a:spcPct val="100000"/>
              </a:lnSpc>
            </a:pPr>
            <a:r>
              <a:rPr lang="en-US" sz="1200" i="0" dirty="0">
                <a:solidFill>
                  <a:srgbClr val="000000"/>
                </a:solidFill>
                <a:effectLst/>
                <a:latin typeface="+mn-lt"/>
              </a:rPr>
              <a:t>Saurischians (lizard-hipped).  </a:t>
            </a:r>
            <a:endParaRPr lang="en-US" dirty="0"/>
          </a:p>
        </p:txBody>
      </p:sp>
      <p:sp>
        <p:nvSpPr>
          <p:cNvPr id="5" name="Text Placeholder 4">
            <a:extLst>
              <a:ext uri="{FF2B5EF4-FFF2-40B4-BE49-F238E27FC236}">
                <a16:creationId xmlns:a16="http://schemas.microsoft.com/office/drawing/2014/main" id="{A2CE66CD-CEAE-71E1-5BB7-DAF81DA9CC66}"/>
              </a:ext>
            </a:extLst>
          </p:cNvPr>
          <p:cNvSpPr>
            <a:spLocks noGrp="1"/>
          </p:cNvSpPr>
          <p:nvPr>
            <p:ph type="body" idx="2"/>
          </p:nvPr>
        </p:nvSpPr>
        <p:spPr>
          <a:xfrm>
            <a:off x="4478400" y="1505700"/>
            <a:ext cx="4593600" cy="3076200"/>
          </a:xfrm>
        </p:spPr>
        <p:txBody>
          <a:bodyPr>
            <a:noAutofit/>
          </a:bodyPr>
          <a:lstStyle/>
          <a:p>
            <a:pPr marL="0" indent="0">
              <a:lnSpc>
                <a:spcPct val="100000"/>
              </a:lnSpc>
              <a:buNone/>
            </a:pPr>
            <a:r>
              <a:rPr lang="en-US" sz="1200" b="1" dirty="0">
                <a:solidFill>
                  <a:srgbClr val="000000"/>
                </a:solidFill>
                <a:latin typeface="+mn-lt"/>
                <a:ea typeface="Arial Unicode MS" panose="020B0604020202020204" pitchFamily="34" charset="-128"/>
                <a:cs typeface="Arial Unicode MS" panose="020B0604020202020204" pitchFamily="34" charset="-128"/>
              </a:rPr>
              <a:t>Activities for further exploration:</a:t>
            </a:r>
          </a:p>
          <a:p>
            <a:pPr marL="0" indent="0">
              <a:lnSpc>
                <a:spcPct val="100000"/>
              </a:lnSpc>
              <a:buNone/>
            </a:pPr>
            <a:endParaRPr lang="en-US" sz="1200" dirty="0">
              <a:solidFill>
                <a:srgbClr val="000000"/>
              </a:solidFill>
              <a:latin typeface="+mn-lt"/>
              <a:ea typeface="Arial Unicode MS" panose="020B0604020202020204" pitchFamily="34" charset="-128"/>
              <a:cs typeface="Arial Unicode MS" panose="020B0604020202020204" pitchFamily="34" charset="-128"/>
            </a:endParaRPr>
          </a:p>
          <a:p>
            <a:pPr marL="171450" indent="-171450">
              <a:lnSpc>
                <a:spcPct val="100000"/>
              </a:lnSpc>
            </a:pPr>
            <a:r>
              <a:rPr lang="en-US" sz="1200" dirty="0">
                <a:solidFill>
                  <a:srgbClr val="000000"/>
                </a:solidFill>
                <a:latin typeface="+mn-lt"/>
                <a:ea typeface="Arial Unicode MS" panose="020B0604020202020204" pitchFamily="34" charset="-128"/>
                <a:cs typeface="Arial Unicode MS" panose="020B0604020202020204" pitchFamily="34" charset="-128"/>
              </a:rPr>
              <a:t>alphabetize Nevada dinosaurs</a:t>
            </a:r>
          </a:p>
          <a:p>
            <a:pPr marL="171450" indent="-171450">
              <a:lnSpc>
                <a:spcPct val="100000"/>
              </a:lnSpc>
            </a:pPr>
            <a:r>
              <a:rPr lang="en-US" sz="1200" dirty="0">
                <a:solidFill>
                  <a:srgbClr val="000000"/>
                </a:solidFill>
                <a:latin typeface="+mn-lt"/>
                <a:ea typeface="Arial Unicode MS" panose="020B0604020202020204" pitchFamily="34" charset="-128"/>
                <a:cs typeface="Arial Unicode MS" panose="020B0604020202020204" pitchFamily="34" charset="-128"/>
              </a:rPr>
              <a:t>list from small to large, or large to small</a:t>
            </a:r>
          </a:p>
          <a:p>
            <a:pPr marL="171450" indent="-171450">
              <a:lnSpc>
                <a:spcPct val="100000"/>
              </a:lnSpc>
            </a:pPr>
            <a:r>
              <a:rPr lang="en-US" sz="1200" dirty="0">
                <a:solidFill>
                  <a:srgbClr val="000000"/>
                </a:solidFill>
                <a:latin typeface="+mn-lt"/>
                <a:ea typeface="Arial Unicode MS" panose="020B0604020202020204" pitchFamily="34" charset="-128"/>
                <a:cs typeface="Arial Unicode MS" panose="020B0604020202020204" pitchFamily="34" charset="-128"/>
              </a:rPr>
              <a:t>graph the sizes (find their “average” height based on class research”</a:t>
            </a:r>
          </a:p>
          <a:p>
            <a:pPr marL="171450" indent="-171450">
              <a:lnSpc>
                <a:spcPct val="100000"/>
              </a:lnSpc>
            </a:pPr>
            <a:r>
              <a:rPr lang="en-US" sz="1200" dirty="0">
                <a:solidFill>
                  <a:srgbClr val="000000"/>
                </a:solidFill>
                <a:latin typeface="+mn-lt"/>
                <a:ea typeface="Arial Unicode MS" panose="020B0604020202020204" pitchFamily="34" charset="-128"/>
                <a:cs typeface="Arial Unicode MS" panose="020B0604020202020204" pitchFamily="34" charset="-128"/>
              </a:rPr>
              <a:t>graph or chart:  herbivores vs carnivores</a:t>
            </a:r>
          </a:p>
          <a:p>
            <a:pPr marL="171450" indent="-171450">
              <a:lnSpc>
                <a:spcPct val="100000"/>
              </a:lnSpc>
            </a:pPr>
            <a:r>
              <a:rPr lang="en-US" sz="1200" dirty="0">
                <a:solidFill>
                  <a:srgbClr val="000000"/>
                </a:solidFill>
                <a:latin typeface="+mn-lt"/>
                <a:ea typeface="Arial Unicode MS" panose="020B0604020202020204" pitchFamily="34" charset="-128"/>
                <a:cs typeface="Arial Unicode MS" panose="020B0604020202020204" pitchFamily="34" charset="-128"/>
              </a:rPr>
              <a:t>graph by types</a:t>
            </a:r>
          </a:p>
          <a:p>
            <a:pPr marL="171450" indent="-171450">
              <a:lnSpc>
                <a:spcPct val="100000"/>
              </a:lnSpc>
            </a:pPr>
            <a:r>
              <a:rPr lang="en-US" sz="1200" dirty="0">
                <a:solidFill>
                  <a:srgbClr val="000000"/>
                </a:solidFill>
                <a:latin typeface="+mn-lt"/>
                <a:ea typeface="Arial Unicode MS" panose="020B0604020202020204" pitchFamily="34" charset="-128"/>
                <a:cs typeface="Arial Unicode MS" panose="020B0604020202020204" pitchFamily="34" charset="-128"/>
              </a:rPr>
              <a:t>research how they got their names, who discovered the first one, in what country, when, etc.</a:t>
            </a:r>
          </a:p>
          <a:p>
            <a:pPr marL="171450" indent="-171450">
              <a:lnSpc>
                <a:spcPct val="100000"/>
              </a:lnSpc>
            </a:pPr>
            <a:r>
              <a:rPr lang="en-US" sz="1200" dirty="0">
                <a:solidFill>
                  <a:srgbClr val="000000"/>
                </a:solidFill>
                <a:latin typeface="+mn-lt"/>
                <a:ea typeface="Arial Unicode MS" panose="020B0604020202020204" pitchFamily="34" charset="-128"/>
                <a:cs typeface="Arial Unicode MS" panose="020B0604020202020204" pitchFamily="34" charset="-128"/>
              </a:rPr>
              <a:t>draw and color a representation of what they might have looked like based on research</a:t>
            </a:r>
          </a:p>
          <a:p>
            <a:pPr marL="171450" indent="-171450">
              <a:lnSpc>
                <a:spcPct val="100000"/>
              </a:lnSpc>
            </a:pPr>
            <a:r>
              <a:rPr lang="en-US" sz="1200" dirty="0">
                <a:solidFill>
                  <a:srgbClr val="000000"/>
                </a:solidFill>
                <a:latin typeface="+mn-lt"/>
                <a:ea typeface="Arial Unicode MS" panose="020B0604020202020204" pitchFamily="34" charset="-128"/>
                <a:cs typeface="Arial Unicode MS" panose="020B0604020202020204" pitchFamily="34" charset="-128"/>
              </a:rPr>
              <a:t>find and illustrate the comparison of animals and/or objects of today that are the same length/height, behave the same, etc. </a:t>
            </a:r>
          </a:p>
        </p:txBody>
      </p:sp>
    </p:spTree>
    <p:extLst>
      <p:ext uri="{BB962C8B-B14F-4D97-AF65-F5344CB8AC3E}">
        <p14:creationId xmlns:p14="http://schemas.microsoft.com/office/powerpoint/2010/main" val="6789357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25E2EC-2F49-A373-F74D-DBE3248A54C8}"/>
              </a:ext>
            </a:extLst>
          </p:cNvPr>
          <p:cNvSpPr>
            <a:spLocks noGrp="1"/>
          </p:cNvSpPr>
          <p:nvPr>
            <p:ph type="title"/>
          </p:nvPr>
        </p:nvSpPr>
        <p:spPr/>
        <p:txBody>
          <a:bodyPr/>
          <a:lstStyle/>
          <a:p>
            <a:r>
              <a:rPr lang="en-US" dirty="0"/>
              <a:t>Dinosaurs in Nevada</a:t>
            </a:r>
          </a:p>
        </p:txBody>
      </p:sp>
      <p:sp>
        <p:nvSpPr>
          <p:cNvPr id="4" name="Text Placeholder 3">
            <a:extLst>
              <a:ext uri="{FF2B5EF4-FFF2-40B4-BE49-F238E27FC236}">
                <a16:creationId xmlns:a16="http://schemas.microsoft.com/office/drawing/2014/main" id="{E3E4DF6B-24D2-DA7A-B06B-EA4DDB45ED50}"/>
              </a:ext>
            </a:extLst>
          </p:cNvPr>
          <p:cNvSpPr>
            <a:spLocks noGrp="1"/>
          </p:cNvSpPr>
          <p:nvPr>
            <p:ph type="body" idx="1"/>
          </p:nvPr>
        </p:nvSpPr>
        <p:spPr>
          <a:xfrm>
            <a:off x="311700" y="1419300"/>
            <a:ext cx="8520600" cy="3076200"/>
          </a:xfrm>
        </p:spPr>
        <p:txBody>
          <a:bodyPr>
            <a:noAutofit/>
          </a:bodyPr>
          <a:lstStyle/>
          <a:p>
            <a:pPr marL="0" indent="0" algn="l">
              <a:lnSpc>
                <a:spcPct val="100000"/>
              </a:lnSpc>
              <a:buNone/>
            </a:pPr>
            <a:r>
              <a:rPr lang="en-US" sz="1200" b="1" dirty="0">
                <a:solidFill>
                  <a:srgbClr val="000000"/>
                </a:solidFill>
                <a:effectLst/>
                <a:latin typeface="+mn-lt"/>
              </a:rPr>
              <a:t>Evidence of teeth and other remains in Nevada indicate the following dinosaurs lived here:</a:t>
            </a:r>
          </a:p>
          <a:p>
            <a:pPr marL="0" indent="0" algn="l">
              <a:lnSpc>
                <a:spcPct val="100000"/>
              </a:lnSpc>
              <a:buNone/>
            </a:pPr>
            <a:endParaRPr lang="en-US" sz="1200" b="1" i="1" dirty="0">
              <a:solidFill>
                <a:srgbClr val="000000"/>
              </a:solidFill>
              <a:effectLst/>
              <a:latin typeface="+mn-lt"/>
            </a:endParaRPr>
          </a:p>
          <a:p>
            <a:pPr marL="0" indent="0" algn="l">
              <a:lnSpc>
                <a:spcPct val="100000"/>
              </a:lnSpc>
              <a:buNone/>
            </a:pPr>
            <a:r>
              <a:rPr lang="en-US" sz="1200" b="1" i="1" dirty="0">
                <a:solidFill>
                  <a:srgbClr val="000000"/>
                </a:solidFill>
                <a:effectLst/>
                <a:latin typeface="+mn-lt"/>
              </a:rPr>
              <a:t>Iguanodon</a:t>
            </a:r>
            <a:r>
              <a:rPr lang="en-US" sz="1200" i="0" dirty="0">
                <a:solidFill>
                  <a:srgbClr val="000000"/>
                </a:solidFill>
                <a:effectLst/>
                <a:latin typeface="+mn-lt"/>
              </a:rPr>
              <a:t> (meaning “iguana teeth”) Cretaceous period, 30-35 ft. </a:t>
            </a:r>
            <a:r>
              <a:rPr lang="en-US" sz="1200" dirty="0">
                <a:solidFill>
                  <a:srgbClr val="000000"/>
                </a:solidFill>
                <a:effectLst/>
                <a:latin typeface="+mn-lt"/>
              </a:rPr>
              <a:t>Ornithopod</a:t>
            </a:r>
            <a:r>
              <a:rPr lang="en-US" sz="1200" i="0" dirty="0">
                <a:solidFill>
                  <a:srgbClr val="000000"/>
                </a:solidFill>
                <a:effectLst/>
                <a:latin typeface="+mn-lt"/>
              </a:rPr>
              <a:t>, bird-hipped, herbivore, walked on two and four legs, used forelimbs to grasp.</a:t>
            </a:r>
          </a:p>
          <a:p>
            <a:pPr marL="0" indent="0" algn="l">
              <a:lnSpc>
                <a:spcPct val="100000"/>
              </a:lnSpc>
              <a:buNone/>
            </a:pPr>
            <a:endParaRPr lang="en-US" sz="1200" i="0" dirty="0">
              <a:solidFill>
                <a:srgbClr val="000000"/>
              </a:solidFill>
              <a:effectLst/>
              <a:latin typeface="+mn-lt"/>
            </a:endParaRPr>
          </a:p>
          <a:p>
            <a:pPr marL="0" indent="0" algn="l">
              <a:lnSpc>
                <a:spcPct val="100000"/>
              </a:lnSpc>
              <a:buNone/>
            </a:pPr>
            <a:r>
              <a:rPr lang="en-US" sz="1200" b="1" i="1" dirty="0">
                <a:solidFill>
                  <a:srgbClr val="000000"/>
                </a:solidFill>
                <a:effectLst/>
                <a:latin typeface="+mn-lt"/>
              </a:rPr>
              <a:t>Dromaeosaur</a:t>
            </a:r>
            <a:r>
              <a:rPr lang="en-US" sz="1200" i="0" dirty="0">
                <a:solidFill>
                  <a:srgbClr val="000000"/>
                </a:solidFill>
                <a:effectLst/>
                <a:latin typeface="+mn-lt"/>
              </a:rPr>
              <a:t> (meaning “running lizard”) Jurassic to Cretaceous periods, 6-7 ft. </a:t>
            </a:r>
            <a:r>
              <a:rPr lang="en-US" sz="1200" dirty="0">
                <a:solidFill>
                  <a:srgbClr val="000000"/>
                </a:solidFill>
                <a:effectLst/>
                <a:latin typeface="+mn-lt"/>
              </a:rPr>
              <a:t>Therapod</a:t>
            </a:r>
            <a:r>
              <a:rPr lang="en-US" sz="1200" i="0" dirty="0">
                <a:solidFill>
                  <a:srgbClr val="000000"/>
                </a:solidFill>
                <a:effectLst/>
                <a:latin typeface="+mn-lt"/>
              </a:rPr>
              <a:t>, lizard-hipped, birdlike, feathered, small carnivore “raptor”, claws, arms folded like wings.</a:t>
            </a:r>
          </a:p>
          <a:p>
            <a:pPr marL="0" indent="0" algn="l">
              <a:lnSpc>
                <a:spcPct val="100000"/>
              </a:lnSpc>
              <a:buNone/>
            </a:pPr>
            <a:endParaRPr lang="en-US" sz="1200" i="0" dirty="0">
              <a:solidFill>
                <a:srgbClr val="000000"/>
              </a:solidFill>
              <a:effectLst/>
              <a:latin typeface="+mn-lt"/>
            </a:endParaRPr>
          </a:p>
          <a:p>
            <a:pPr marL="0" indent="0" algn="l">
              <a:lnSpc>
                <a:spcPct val="100000"/>
              </a:lnSpc>
              <a:buNone/>
            </a:pPr>
            <a:r>
              <a:rPr lang="en-US" sz="1200" b="1" i="1" dirty="0">
                <a:solidFill>
                  <a:srgbClr val="000000"/>
                </a:solidFill>
                <a:effectLst/>
                <a:latin typeface="+mn-lt"/>
              </a:rPr>
              <a:t>Stegosaurus</a:t>
            </a:r>
            <a:r>
              <a:rPr lang="en-US" sz="1200" i="0" dirty="0">
                <a:solidFill>
                  <a:srgbClr val="000000"/>
                </a:solidFill>
                <a:effectLst/>
                <a:latin typeface="+mn-lt"/>
              </a:rPr>
              <a:t> (meaning “roofed lizard”) Jurassic to Cretaceous periods, 20-30 ft. </a:t>
            </a:r>
            <a:r>
              <a:rPr lang="en-US" sz="1200" dirty="0">
                <a:solidFill>
                  <a:srgbClr val="000000"/>
                </a:solidFill>
                <a:effectLst/>
                <a:latin typeface="+mn-lt"/>
              </a:rPr>
              <a:t>Thyreophoran</a:t>
            </a:r>
            <a:r>
              <a:rPr lang="en-US" sz="1200" i="0" dirty="0">
                <a:solidFill>
                  <a:srgbClr val="000000"/>
                </a:solidFill>
                <a:effectLst/>
                <a:latin typeface="+mn-lt"/>
              </a:rPr>
              <a:t>, bird-hipped, herbivore, walked on all fours, plates, beak, spikes on its tail.</a:t>
            </a:r>
          </a:p>
          <a:p>
            <a:pPr marL="0" indent="0" algn="l">
              <a:lnSpc>
                <a:spcPct val="100000"/>
              </a:lnSpc>
              <a:buNone/>
            </a:pPr>
            <a:endParaRPr lang="en-US" sz="1200" i="0" dirty="0">
              <a:solidFill>
                <a:srgbClr val="000000"/>
              </a:solidFill>
              <a:effectLst/>
              <a:latin typeface="+mn-lt"/>
            </a:endParaRPr>
          </a:p>
          <a:p>
            <a:pPr marL="0" indent="0" algn="l">
              <a:lnSpc>
                <a:spcPct val="100000"/>
              </a:lnSpc>
              <a:buNone/>
            </a:pPr>
            <a:r>
              <a:rPr lang="en-US" sz="1200" b="1" i="1" dirty="0">
                <a:solidFill>
                  <a:srgbClr val="000000"/>
                </a:solidFill>
                <a:effectLst/>
                <a:latin typeface="+mn-lt"/>
              </a:rPr>
              <a:t>Triceratops</a:t>
            </a:r>
            <a:r>
              <a:rPr lang="en-US" sz="1200" i="0" dirty="0">
                <a:solidFill>
                  <a:srgbClr val="000000"/>
                </a:solidFill>
                <a:effectLst/>
                <a:latin typeface="+mn-lt"/>
              </a:rPr>
              <a:t> (meaning “three horned face”) Cretaceous period, 20-30 ft. </a:t>
            </a:r>
            <a:r>
              <a:rPr lang="en-US" sz="1200" dirty="0">
                <a:solidFill>
                  <a:srgbClr val="000000"/>
                </a:solidFill>
                <a:effectLst/>
                <a:latin typeface="+mn-lt"/>
              </a:rPr>
              <a:t>Ceratopsian</a:t>
            </a:r>
            <a:r>
              <a:rPr lang="en-US" sz="1200" i="0" dirty="0">
                <a:solidFill>
                  <a:srgbClr val="000000"/>
                </a:solidFill>
                <a:effectLst/>
                <a:latin typeface="+mn-lt"/>
              </a:rPr>
              <a:t>, bird-hipped, herbivore, beaked, walked on all fours, 3 horns, bone frill.</a:t>
            </a:r>
          </a:p>
          <a:p>
            <a:pPr marL="0" indent="0" algn="l">
              <a:lnSpc>
                <a:spcPct val="100000"/>
              </a:lnSpc>
              <a:buNone/>
            </a:pPr>
            <a:endParaRPr lang="en-US" sz="1200" i="0" dirty="0">
              <a:solidFill>
                <a:srgbClr val="000000"/>
              </a:solidFill>
              <a:effectLst/>
              <a:latin typeface="+mn-lt"/>
            </a:endParaRPr>
          </a:p>
          <a:p>
            <a:pPr marL="0" indent="0" algn="l">
              <a:lnSpc>
                <a:spcPct val="100000"/>
              </a:lnSpc>
              <a:buNone/>
            </a:pPr>
            <a:r>
              <a:rPr lang="en-US" sz="1200" b="1" i="1" dirty="0">
                <a:solidFill>
                  <a:srgbClr val="000000"/>
                </a:solidFill>
                <a:effectLst/>
                <a:latin typeface="+mn-lt"/>
              </a:rPr>
              <a:t>Allosaurus</a:t>
            </a:r>
            <a:r>
              <a:rPr lang="en-US" sz="1200" i="0" dirty="0">
                <a:solidFill>
                  <a:srgbClr val="000000"/>
                </a:solidFill>
                <a:effectLst/>
                <a:latin typeface="+mn-lt"/>
              </a:rPr>
              <a:t> (meaning “different lizard”) Jurassic period, 40-45 ft. Therapod, lizard-hipped, carnivore, walked on two legs, concave vertebrae, holes in skull making it lightweight, killer teeth.</a:t>
            </a:r>
          </a:p>
        </p:txBody>
      </p:sp>
    </p:spTree>
    <p:extLst>
      <p:ext uri="{BB962C8B-B14F-4D97-AF65-F5344CB8AC3E}">
        <p14:creationId xmlns:p14="http://schemas.microsoft.com/office/powerpoint/2010/main" val="8859962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25E2EC-2F49-A373-F74D-DBE3248A54C8}"/>
              </a:ext>
            </a:extLst>
          </p:cNvPr>
          <p:cNvSpPr>
            <a:spLocks noGrp="1"/>
          </p:cNvSpPr>
          <p:nvPr>
            <p:ph type="title"/>
          </p:nvPr>
        </p:nvSpPr>
        <p:spPr/>
        <p:txBody>
          <a:bodyPr/>
          <a:lstStyle/>
          <a:p>
            <a:r>
              <a:rPr lang="en-US" dirty="0"/>
              <a:t>Dinosaurs in Nevada</a:t>
            </a:r>
          </a:p>
        </p:txBody>
      </p:sp>
      <p:sp>
        <p:nvSpPr>
          <p:cNvPr id="5" name="Text Placeholder 4">
            <a:extLst>
              <a:ext uri="{FF2B5EF4-FFF2-40B4-BE49-F238E27FC236}">
                <a16:creationId xmlns:a16="http://schemas.microsoft.com/office/drawing/2014/main" id="{A2CE66CD-CEAE-71E1-5BB7-DAF81DA9CC66}"/>
              </a:ext>
            </a:extLst>
          </p:cNvPr>
          <p:cNvSpPr>
            <a:spLocks noGrp="1"/>
          </p:cNvSpPr>
          <p:nvPr>
            <p:ph type="body" idx="2"/>
          </p:nvPr>
        </p:nvSpPr>
        <p:spPr>
          <a:xfrm>
            <a:off x="311725" y="1404900"/>
            <a:ext cx="8745875" cy="3076200"/>
          </a:xfrm>
        </p:spPr>
        <p:txBody>
          <a:bodyPr>
            <a:noAutofit/>
          </a:bodyPr>
          <a:lstStyle/>
          <a:p>
            <a:pPr marL="0" indent="0">
              <a:lnSpc>
                <a:spcPct val="100000"/>
              </a:lnSpc>
              <a:buNone/>
            </a:pPr>
            <a:r>
              <a:rPr lang="en-US" sz="1200" b="1" i="1" dirty="0">
                <a:solidFill>
                  <a:srgbClr val="000000"/>
                </a:solidFill>
                <a:effectLst/>
                <a:latin typeface="+mn-lt"/>
              </a:rPr>
              <a:t>Evidence of teeth and other remains in Nevada indicate the following dinosaurs lived here (contd.):</a:t>
            </a:r>
          </a:p>
          <a:p>
            <a:pPr marL="0" indent="0">
              <a:lnSpc>
                <a:spcPct val="100000"/>
              </a:lnSpc>
              <a:buNone/>
            </a:pPr>
            <a:endParaRPr lang="en-US" sz="1200" b="1" i="1" dirty="0">
              <a:solidFill>
                <a:srgbClr val="000000"/>
              </a:solidFill>
              <a:latin typeface="+mn-lt"/>
              <a:ea typeface="Arial Unicode MS" panose="020B0604020202020204" pitchFamily="34" charset="-128"/>
              <a:cs typeface="Arial Unicode MS" panose="020B0604020202020204" pitchFamily="34" charset="-128"/>
            </a:endParaRPr>
          </a:p>
          <a:p>
            <a:pPr marL="0" indent="0">
              <a:lnSpc>
                <a:spcPct val="100000"/>
              </a:lnSpc>
              <a:buNone/>
            </a:pPr>
            <a:r>
              <a:rPr lang="en-US" sz="1200" b="1" i="1" dirty="0">
                <a:solidFill>
                  <a:srgbClr val="000000"/>
                </a:solidFill>
                <a:latin typeface="+mn-lt"/>
                <a:ea typeface="Arial Unicode MS" panose="020B0604020202020204" pitchFamily="34" charset="-128"/>
                <a:cs typeface="Arial Unicode MS" panose="020B0604020202020204" pitchFamily="34" charset="-128"/>
              </a:rPr>
              <a:t>Ankylosaur</a:t>
            </a:r>
            <a:r>
              <a:rPr lang="en-US" sz="1200" dirty="0">
                <a:solidFill>
                  <a:srgbClr val="000000"/>
                </a:solidFill>
                <a:latin typeface="+mn-lt"/>
                <a:ea typeface="Arial Unicode MS" panose="020B0604020202020204" pitchFamily="34" charset="-128"/>
                <a:cs typeface="Arial Unicode MS" panose="020B0604020202020204" pitchFamily="34" charset="-128"/>
              </a:rPr>
              <a:t> (meaning “fused or stiffened lizard”) Cretaceous period, 5-6 ft. Thyreophoran, bird-hipped, herbivore, walked on all fours, club at the end of its tail, spikes and bony armor plates, beaked, soft belly.</a:t>
            </a:r>
          </a:p>
          <a:p>
            <a:pPr marL="0" indent="0">
              <a:lnSpc>
                <a:spcPct val="100000"/>
              </a:lnSpc>
              <a:buNone/>
            </a:pPr>
            <a:endParaRPr lang="en-US" sz="1200" dirty="0">
              <a:solidFill>
                <a:srgbClr val="000000"/>
              </a:solidFill>
              <a:latin typeface="+mn-lt"/>
              <a:ea typeface="Arial Unicode MS" panose="020B0604020202020204" pitchFamily="34" charset="-128"/>
              <a:cs typeface="Arial Unicode MS" panose="020B0604020202020204" pitchFamily="34" charset="-128"/>
            </a:endParaRPr>
          </a:p>
          <a:p>
            <a:pPr marL="0" indent="0">
              <a:lnSpc>
                <a:spcPct val="100000"/>
              </a:lnSpc>
              <a:buNone/>
            </a:pPr>
            <a:r>
              <a:rPr lang="en-US" sz="1200" b="1" i="1" dirty="0">
                <a:solidFill>
                  <a:srgbClr val="000000"/>
                </a:solidFill>
                <a:latin typeface="+mn-lt"/>
                <a:ea typeface="Arial Unicode MS" panose="020B0604020202020204" pitchFamily="34" charset="-128"/>
                <a:cs typeface="Arial Unicode MS" panose="020B0604020202020204" pitchFamily="34" charset="-128"/>
              </a:rPr>
              <a:t>Hadrosaur</a:t>
            </a:r>
            <a:r>
              <a:rPr lang="en-US" sz="1200" dirty="0">
                <a:solidFill>
                  <a:srgbClr val="000000"/>
                </a:solidFill>
                <a:latin typeface="+mn-lt"/>
                <a:ea typeface="Arial Unicode MS" panose="020B0604020202020204" pitchFamily="34" charset="-128"/>
                <a:cs typeface="Arial Unicode MS" panose="020B0604020202020204" pitchFamily="34" charset="-128"/>
              </a:rPr>
              <a:t> (meaning “bulky lizard) Cretaceous period, 20-30 ft. Ornithopod, bird-hipped, herbivore, duck-billed beak, walked on two legs, made nesting colonies, ran in herds, most common dinosaur.</a:t>
            </a:r>
          </a:p>
          <a:p>
            <a:pPr marL="0" indent="0">
              <a:lnSpc>
                <a:spcPct val="100000"/>
              </a:lnSpc>
              <a:buNone/>
            </a:pPr>
            <a:endParaRPr lang="en-US" sz="1200" dirty="0">
              <a:solidFill>
                <a:srgbClr val="000000"/>
              </a:solidFill>
              <a:latin typeface="+mn-lt"/>
              <a:ea typeface="Arial Unicode MS" panose="020B0604020202020204" pitchFamily="34" charset="-128"/>
              <a:cs typeface="Arial Unicode MS" panose="020B0604020202020204" pitchFamily="34" charset="-128"/>
            </a:endParaRPr>
          </a:p>
          <a:p>
            <a:pPr marL="0" indent="0">
              <a:lnSpc>
                <a:spcPct val="100000"/>
              </a:lnSpc>
              <a:buNone/>
            </a:pPr>
            <a:r>
              <a:rPr lang="en-US" sz="1200" b="1" i="1" dirty="0">
                <a:solidFill>
                  <a:srgbClr val="000000"/>
                </a:solidFill>
                <a:latin typeface="+mn-lt"/>
                <a:ea typeface="Arial Unicode MS" panose="020B0604020202020204" pitchFamily="34" charset="-128"/>
                <a:cs typeface="Arial Unicode MS" panose="020B0604020202020204" pitchFamily="34" charset="-128"/>
              </a:rPr>
              <a:t>Titanosaur</a:t>
            </a:r>
            <a:r>
              <a:rPr lang="en-US" sz="1200" dirty="0">
                <a:solidFill>
                  <a:srgbClr val="000000"/>
                </a:solidFill>
                <a:latin typeface="+mn-lt"/>
                <a:ea typeface="Arial Unicode MS" panose="020B0604020202020204" pitchFamily="34" charset="-128"/>
                <a:cs typeface="Arial Unicode MS" panose="020B0604020202020204" pitchFamily="34" charset="-128"/>
              </a:rPr>
              <a:t> (meaning “titanic lizard”) Cretaceous period, 120 ft. Sauropod, lizard-hipped, carnivore, heaviest on earth, last of the dinosaurs, not much known about it.</a:t>
            </a:r>
          </a:p>
          <a:p>
            <a:pPr marL="0" indent="0">
              <a:lnSpc>
                <a:spcPct val="100000"/>
              </a:lnSpc>
              <a:buNone/>
            </a:pPr>
            <a:endParaRPr lang="en-US" sz="1200" dirty="0">
              <a:solidFill>
                <a:srgbClr val="000000"/>
              </a:solidFill>
              <a:latin typeface="+mn-lt"/>
              <a:ea typeface="Arial Unicode MS" panose="020B0604020202020204" pitchFamily="34" charset="-128"/>
              <a:cs typeface="Arial Unicode MS" panose="020B0604020202020204" pitchFamily="34" charset="-128"/>
            </a:endParaRPr>
          </a:p>
          <a:p>
            <a:pPr marL="0" indent="0">
              <a:lnSpc>
                <a:spcPct val="100000"/>
              </a:lnSpc>
              <a:buNone/>
            </a:pPr>
            <a:r>
              <a:rPr lang="en-US" sz="1200" b="1" i="1" dirty="0">
                <a:solidFill>
                  <a:srgbClr val="000000"/>
                </a:solidFill>
                <a:latin typeface="+mn-lt"/>
                <a:ea typeface="Arial Unicode MS" panose="020B0604020202020204" pitchFamily="34" charset="-128"/>
                <a:cs typeface="Arial Unicode MS" panose="020B0604020202020204" pitchFamily="34" charset="-128"/>
              </a:rPr>
              <a:t>Hypsilophodon</a:t>
            </a:r>
            <a:r>
              <a:rPr lang="en-US" sz="1200" dirty="0">
                <a:solidFill>
                  <a:srgbClr val="000000"/>
                </a:solidFill>
                <a:latin typeface="+mn-lt"/>
                <a:ea typeface="Arial Unicode MS" panose="020B0604020202020204" pitchFamily="34" charset="-128"/>
                <a:cs typeface="Arial Unicode MS" panose="020B0604020202020204" pitchFamily="34" charset="-128"/>
              </a:rPr>
              <a:t> (meaning “</a:t>
            </a:r>
            <a:r>
              <a:rPr lang="en-US" sz="1200" dirty="0" err="1">
                <a:solidFill>
                  <a:srgbClr val="000000"/>
                </a:solidFill>
                <a:latin typeface="+mn-lt"/>
                <a:ea typeface="Arial Unicode MS" panose="020B0604020202020204" pitchFamily="34" charset="-128"/>
                <a:cs typeface="Arial Unicode MS" panose="020B0604020202020204" pitchFamily="34" charset="-128"/>
              </a:rPr>
              <a:t>hypsilophus</a:t>
            </a:r>
            <a:r>
              <a:rPr lang="en-US" sz="1200" dirty="0">
                <a:solidFill>
                  <a:srgbClr val="000000"/>
                </a:solidFill>
                <a:latin typeface="+mn-lt"/>
                <a:ea typeface="Arial Unicode MS" panose="020B0604020202020204" pitchFamily="34" charset="-128"/>
                <a:cs typeface="Arial Unicode MS" panose="020B0604020202020204" pitchFamily="34" charset="-128"/>
              </a:rPr>
              <a:t>-tooth”) Cretaceous period, 6-7 ft. Ornithopod, bird-hipped, herbivore, beak, swift runner on two legs, self sharpening cheek teeth.</a:t>
            </a:r>
          </a:p>
          <a:p>
            <a:pPr marL="0" indent="0">
              <a:lnSpc>
                <a:spcPct val="100000"/>
              </a:lnSpc>
              <a:buNone/>
            </a:pPr>
            <a:endParaRPr lang="en-US" sz="1200" dirty="0">
              <a:solidFill>
                <a:srgbClr val="000000"/>
              </a:solidFill>
              <a:latin typeface="+mn-lt"/>
              <a:ea typeface="Arial Unicode MS" panose="020B0604020202020204" pitchFamily="34" charset="-128"/>
              <a:cs typeface="Arial Unicode MS" panose="020B0604020202020204" pitchFamily="34" charset="-128"/>
            </a:endParaRPr>
          </a:p>
          <a:p>
            <a:pPr marL="0" indent="0">
              <a:lnSpc>
                <a:spcPct val="100000"/>
              </a:lnSpc>
              <a:buNone/>
            </a:pPr>
            <a:r>
              <a:rPr lang="en-US" sz="1200" b="1" i="1" dirty="0">
                <a:solidFill>
                  <a:srgbClr val="000000"/>
                </a:solidFill>
                <a:latin typeface="+mn-lt"/>
                <a:ea typeface="Arial Unicode MS" panose="020B0604020202020204" pitchFamily="34" charset="-128"/>
                <a:cs typeface="Arial Unicode MS" panose="020B0604020202020204" pitchFamily="34" charset="-128"/>
              </a:rPr>
              <a:t>Tyrannosauroid</a:t>
            </a:r>
            <a:r>
              <a:rPr lang="en-US" sz="1200" dirty="0">
                <a:solidFill>
                  <a:srgbClr val="000000"/>
                </a:solidFill>
                <a:latin typeface="+mn-lt"/>
                <a:ea typeface="Arial Unicode MS" panose="020B0604020202020204" pitchFamily="34" charset="-128"/>
                <a:cs typeface="Arial Unicode MS" panose="020B0604020202020204" pitchFamily="34" charset="-128"/>
              </a:rPr>
              <a:t> (meaning “tyrant lizards”) Jurassic to Cretaceous periods, 8-40ft. Therapod, lizard hipped, carnivore, large skull and jaws, small powerful arms, two or three fingers on each hand, most dominant</a:t>
            </a:r>
          </a:p>
        </p:txBody>
      </p:sp>
    </p:spTree>
    <p:extLst>
      <p:ext uri="{BB962C8B-B14F-4D97-AF65-F5344CB8AC3E}">
        <p14:creationId xmlns:p14="http://schemas.microsoft.com/office/powerpoint/2010/main" val="6526657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25E2EC-2F49-A373-F74D-DBE3248A54C8}"/>
              </a:ext>
            </a:extLst>
          </p:cNvPr>
          <p:cNvSpPr>
            <a:spLocks noGrp="1"/>
          </p:cNvSpPr>
          <p:nvPr>
            <p:ph type="title"/>
          </p:nvPr>
        </p:nvSpPr>
        <p:spPr/>
        <p:txBody>
          <a:bodyPr/>
          <a:lstStyle/>
          <a:p>
            <a:r>
              <a:rPr lang="en-US" dirty="0"/>
              <a:t>Ichthyosaur – the Nevada State Fossil</a:t>
            </a:r>
          </a:p>
        </p:txBody>
      </p:sp>
      <p:sp>
        <p:nvSpPr>
          <p:cNvPr id="4" name="Text Placeholder 3">
            <a:extLst>
              <a:ext uri="{FF2B5EF4-FFF2-40B4-BE49-F238E27FC236}">
                <a16:creationId xmlns:a16="http://schemas.microsoft.com/office/drawing/2014/main" id="{E3E4DF6B-24D2-DA7A-B06B-EA4DDB45ED50}"/>
              </a:ext>
            </a:extLst>
          </p:cNvPr>
          <p:cNvSpPr>
            <a:spLocks noGrp="1"/>
          </p:cNvSpPr>
          <p:nvPr>
            <p:ph type="body" idx="1"/>
          </p:nvPr>
        </p:nvSpPr>
        <p:spPr>
          <a:xfrm>
            <a:off x="311725" y="1390500"/>
            <a:ext cx="5174675" cy="3076200"/>
          </a:xfrm>
        </p:spPr>
        <p:txBody>
          <a:bodyPr>
            <a:noAutofit/>
          </a:bodyPr>
          <a:lstStyle/>
          <a:p>
            <a:pPr marL="0" indent="0" algn="l">
              <a:lnSpc>
                <a:spcPct val="100000"/>
              </a:lnSpc>
              <a:buNone/>
            </a:pPr>
            <a:r>
              <a:rPr lang="en-US" sz="1200" u="sng" dirty="0">
                <a:solidFill>
                  <a:srgbClr val="000000"/>
                </a:solidFill>
                <a:effectLst/>
                <a:latin typeface="+mn-lt"/>
              </a:rPr>
              <a:t>Naming</a:t>
            </a:r>
          </a:p>
          <a:p>
            <a:pPr marL="0" indent="0" algn="l">
              <a:lnSpc>
                <a:spcPct val="100000"/>
              </a:lnSpc>
              <a:buNone/>
            </a:pPr>
            <a:endParaRPr lang="en-US" sz="1200" u="sng" dirty="0">
              <a:solidFill>
                <a:srgbClr val="000000"/>
              </a:solidFill>
              <a:effectLst/>
              <a:latin typeface="+mn-lt"/>
            </a:endParaRPr>
          </a:p>
          <a:p>
            <a:pPr marL="0" indent="0" algn="l">
              <a:lnSpc>
                <a:spcPct val="100000"/>
              </a:lnSpc>
              <a:buNone/>
            </a:pPr>
            <a:r>
              <a:rPr lang="en-US" sz="1200" dirty="0">
                <a:solidFill>
                  <a:srgbClr val="000000"/>
                </a:solidFill>
                <a:effectLst/>
                <a:latin typeface="+mn-lt"/>
              </a:rPr>
              <a:t>The ichthyosaur, and specifically the species </a:t>
            </a:r>
            <a:r>
              <a:rPr lang="en-US" sz="1200" i="1" dirty="0" err="1">
                <a:solidFill>
                  <a:srgbClr val="000000"/>
                </a:solidFill>
                <a:effectLst/>
                <a:latin typeface="+mn-lt"/>
              </a:rPr>
              <a:t>Shonisaurus</a:t>
            </a:r>
            <a:r>
              <a:rPr lang="en-US" sz="1200" i="1" dirty="0">
                <a:solidFill>
                  <a:srgbClr val="000000"/>
                </a:solidFill>
                <a:effectLst/>
                <a:latin typeface="+mn-lt"/>
              </a:rPr>
              <a:t> </a:t>
            </a:r>
            <a:r>
              <a:rPr lang="en-US" sz="1200" i="1" dirty="0" err="1">
                <a:solidFill>
                  <a:srgbClr val="000000"/>
                </a:solidFill>
                <a:effectLst/>
                <a:latin typeface="+mn-lt"/>
              </a:rPr>
              <a:t>popularis</a:t>
            </a:r>
            <a:r>
              <a:rPr lang="en-US" sz="1200" dirty="0">
                <a:solidFill>
                  <a:srgbClr val="000000"/>
                </a:solidFill>
                <a:effectLst/>
                <a:latin typeface="+mn-lt"/>
              </a:rPr>
              <a:t>, is designated as the Nevada state fossil as it lived here more than 220 million years ago when Nevada was covered by an open sea.</a:t>
            </a:r>
          </a:p>
          <a:p>
            <a:pPr marL="0" indent="0" algn="l">
              <a:lnSpc>
                <a:spcPct val="100000"/>
              </a:lnSpc>
              <a:buNone/>
            </a:pPr>
            <a:endParaRPr lang="en-US" sz="1200" dirty="0">
              <a:solidFill>
                <a:srgbClr val="000000"/>
              </a:solidFill>
              <a:effectLst/>
              <a:latin typeface="+mn-lt"/>
            </a:endParaRPr>
          </a:p>
          <a:p>
            <a:pPr marL="0" indent="0" algn="l">
              <a:lnSpc>
                <a:spcPct val="100000"/>
              </a:lnSpc>
              <a:buNone/>
            </a:pPr>
            <a:r>
              <a:rPr lang="en-US" sz="1200" dirty="0">
                <a:solidFill>
                  <a:srgbClr val="000000"/>
                </a:solidFill>
                <a:effectLst/>
                <a:latin typeface="+mn-lt"/>
              </a:rPr>
              <a:t>Ichthyosaur means ‘fish lizard’, and sometimes it is referred to as a ‘sea dragon’.  </a:t>
            </a:r>
          </a:p>
          <a:p>
            <a:pPr marL="0" indent="0" algn="l">
              <a:lnSpc>
                <a:spcPct val="100000"/>
              </a:lnSpc>
              <a:buNone/>
            </a:pPr>
            <a:endParaRPr lang="en-US" sz="1200" dirty="0">
              <a:solidFill>
                <a:srgbClr val="000000"/>
              </a:solidFill>
              <a:latin typeface="+mn-lt"/>
            </a:endParaRPr>
          </a:p>
          <a:p>
            <a:pPr marL="0" indent="0" algn="l">
              <a:lnSpc>
                <a:spcPct val="100000"/>
              </a:lnSpc>
              <a:buNone/>
            </a:pPr>
            <a:r>
              <a:rPr lang="en-US" sz="1200" i="1" dirty="0" err="1">
                <a:solidFill>
                  <a:srgbClr val="000000"/>
                </a:solidFill>
                <a:effectLst/>
                <a:latin typeface="+mn-lt"/>
              </a:rPr>
              <a:t>Shonisaurus</a:t>
            </a:r>
            <a:r>
              <a:rPr lang="en-US" sz="1200" dirty="0">
                <a:solidFill>
                  <a:srgbClr val="000000"/>
                </a:solidFill>
                <a:effectLst/>
                <a:latin typeface="+mn-lt"/>
              </a:rPr>
              <a:t> means "Lizard from the Shoshone Mountains“ named after the mountains where </a:t>
            </a:r>
            <a:r>
              <a:rPr lang="en-US" sz="1200" dirty="0">
                <a:solidFill>
                  <a:srgbClr val="000000"/>
                </a:solidFill>
                <a:latin typeface="+mn-lt"/>
              </a:rPr>
              <a:t>was found in Nevada in 1928.  </a:t>
            </a:r>
          </a:p>
          <a:p>
            <a:pPr marL="0" indent="0" algn="l">
              <a:lnSpc>
                <a:spcPct val="100000"/>
              </a:lnSpc>
              <a:buNone/>
            </a:pPr>
            <a:endParaRPr lang="en-US" sz="1200" dirty="0">
              <a:solidFill>
                <a:srgbClr val="000000"/>
              </a:solidFill>
              <a:latin typeface="+mn-lt"/>
            </a:endParaRPr>
          </a:p>
          <a:p>
            <a:pPr marL="0" indent="0" algn="l">
              <a:lnSpc>
                <a:spcPct val="100000"/>
              </a:lnSpc>
              <a:buNone/>
            </a:pPr>
            <a:r>
              <a:rPr lang="en-US" sz="1200" dirty="0">
                <a:solidFill>
                  <a:srgbClr val="000000"/>
                </a:solidFill>
                <a:latin typeface="+mn-lt"/>
              </a:rPr>
              <a:t>Where the fossils were found is now the Berlin Ichthyosaur State Park, it is about 48 feet long and is the second largest in the world.  It lived 200-250 million years ago. </a:t>
            </a:r>
            <a:endParaRPr lang="en-US" sz="1200" dirty="0">
              <a:solidFill>
                <a:srgbClr val="000000"/>
              </a:solidFill>
              <a:effectLst/>
              <a:latin typeface="+mn-lt"/>
            </a:endParaRPr>
          </a:p>
          <a:p>
            <a:pPr marL="0" indent="0" algn="l">
              <a:lnSpc>
                <a:spcPct val="100000"/>
              </a:lnSpc>
              <a:buNone/>
            </a:pPr>
            <a:endParaRPr lang="en-US" sz="1200" dirty="0">
              <a:solidFill>
                <a:srgbClr val="000000"/>
              </a:solidFill>
              <a:effectLst/>
              <a:latin typeface="+mn-lt"/>
            </a:endParaRPr>
          </a:p>
          <a:p>
            <a:pPr marL="0" indent="0" algn="l">
              <a:lnSpc>
                <a:spcPct val="100000"/>
              </a:lnSpc>
              <a:buNone/>
            </a:pPr>
            <a:endParaRPr lang="en-US" sz="1200" dirty="0">
              <a:solidFill>
                <a:srgbClr val="000000"/>
              </a:solidFill>
              <a:effectLst/>
              <a:latin typeface="+mn-lt"/>
            </a:endParaRPr>
          </a:p>
          <a:p>
            <a:pPr marL="0" indent="0" algn="l">
              <a:lnSpc>
                <a:spcPct val="100000"/>
              </a:lnSpc>
              <a:buNone/>
            </a:pPr>
            <a:endParaRPr lang="en-US" sz="1200" dirty="0">
              <a:solidFill>
                <a:srgbClr val="000000"/>
              </a:solidFill>
              <a:effectLst/>
              <a:latin typeface="+mn-lt"/>
            </a:endParaRPr>
          </a:p>
        </p:txBody>
      </p:sp>
      <p:pic>
        <p:nvPicPr>
          <p:cNvPr id="5" name="officeArt object">
            <a:extLst>
              <a:ext uri="{FF2B5EF4-FFF2-40B4-BE49-F238E27FC236}">
                <a16:creationId xmlns:a16="http://schemas.microsoft.com/office/drawing/2014/main" id="{9439448C-D2EF-361F-B2A4-D99FF22A0C79}"/>
              </a:ext>
            </a:extLst>
          </p:cNvPr>
          <p:cNvPicPr/>
          <p:nvPr/>
        </p:nvPicPr>
        <p:blipFill>
          <a:blip r:embed="rId2"/>
          <a:stretch>
            <a:fillRect/>
          </a:stretch>
        </p:blipFill>
        <p:spPr>
          <a:xfrm>
            <a:off x="5749362" y="1340100"/>
            <a:ext cx="3401838" cy="3750300"/>
          </a:xfrm>
          <a:prstGeom prst="rect">
            <a:avLst/>
          </a:prstGeom>
          <a:ln w="12700" cap="flat">
            <a:noFill/>
            <a:miter lim="400000"/>
          </a:ln>
          <a:effectLst/>
        </p:spPr>
      </p:pic>
      <p:sp>
        <p:nvSpPr>
          <p:cNvPr id="2" name="Oval 1">
            <a:extLst>
              <a:ext uri="{FF2B5EF4-FFF2-40B4-BE49-F238E27FC236}">
                <a16:creationId xmlns:a16="http://schemas.microsoft.com/office/drawing/2014/main" id="{0BB1F13D-B686-9397-1C3A-074BA29511CF}"/>
              </a:ext>
            </a:extLst>
          </p:cNvPr>
          <p:cNvSpPr/>
          <p:nvPr/>
        </p:nvSpPr>
        <p:spPr>
          <a:xfrm>
            <a:off x="6998400" y="2800800"/>
            <a:ext cx="597600" cy="324000"/>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29938721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25E2EC-2F49-A373-F74D-DBE3248A54C8}"/>
              </a:ext>
            </a:extLst>
          </p:cNvPr>
          <p:cNvSpPr>
            <a:spLocks noGrp="1"/>
          </p:cNvSpPr>
          <p:nvPr>
            <p:ph type="title"/>
          </p:nvPr>
        </p:nvSpPr>
        <p:spPr/>
        <p:txBody>
          <a:bodyPr/>
          <a:lstStyle/>
          <a:p>
            <a:r>
              <a:rPr lang="en-US" dirty="0"/>
              <a:t>Ichthyosaur – the Nevada State Fossil</a:t>
            </a:r>
          </a:p>
        </p:txBody>
      </p:sp>
      <p:sp>
        <p:nvSpPr>
          <p:cNvPr id="4" name="Text Placeholder 3">
            <a:extLst>
              <a:ext uri="{FF2B5EF4-FFF2-40B4-BE49-F238E27FC236}">
                <a16:creationId xmlns:a16="http://schemas.microsoft.com/office/drawing/2014/main" id="{E3E4DF6B-24D2-DA7A-B06B-EA4DDB45ED50}"/>
              </a:ext>
            </a:extLst>
          </p:cNvPr>
          <p:cNvSpPr>
            <a:spLocks noGrp="1"/>
          </p:cNvSpPr>
          <p:nvPr>
            <p:ph type="body" idx="1"/>
          </p:nvPr>
        </p:nvSpPr>
        <p:spPr>
          <a:xfrm>
            <a:off x="311725" y="1390500"/>
            <a:ext cx="8587475" cy="3076200"/>
          </a:xfrm>
        </p:spPr>
        <p:txBody>
          <a:bodyPr>
            <a:noAutofit/>
          </a:bodyPr>
          <a:lstStyle/>
          <a:p>
            <a:pPr marL="0" indent="0" algn="l">
              <a:lnSpc>
                <a:spcPct val="100000"/>
              </a:lnSpc>
              <a:buNone/>
            </a:pPr>
            <a:r>
              <a:rPr lang="en-US" sz="1200" u="sng" dirty="0">
                <a:solidFill>
                  <a:srgbClr val="000000"/>
                </a:solidFill>
                <a:effectLst/>
                <a:latin typeface="+mn-lt"/>
              </a:rPr>
              <a:t>Location / Habitat</a:t>
            </a:r>
          </a:p>
          <a:p>
            <a:pPr marL="0" indent="0" algn="l">
              <a:lnSpc>
                <a:spcPct val="100000"/>
              </a:lnSpc>
              <a:buNone/>
            </a:pPr>
            <a:endParaRPr lang="en-US" sz="1200" u="sng" dirty="0">
              <a:solidFill>
                <a:srgbClr val="000000"/>
              </a:solidFill>
              <a:effectLst/>
              <a:latin typeface="+mn-lt"/>
            </a:endParaRPr>
          </a:p>
          <a:p>
            <a:pPr marL="0" indent="0" algn="l">
              <a:lnSpc>
                <a:spcPct val="100000"/>
              </a:lnSpc>
              <a:buNone/>
            </a:pPr>
            <a:r>
              <a:rPr lang="en-US" sz="1200" dirty="0">
                <a:solidFill>
                  <a:srgbClr val="000000"/>
                </a:solidFill>
                <a:effectLst/>
                <a:latin typeface="+mn-lt"/>
              </a:rPr>
              <a:t>Lived where Nevada is today when the region was covered in a warm sea more than 215 million years ago.  </a:t>
            </a:r>
          </a:p>
          <a:p>
            <a:pPr marL="0" indent="0">
              <a:lnSpc>
                <a:spcPct val="100000"/>
              </a:lnSpc>
              <a:buNone/>
            </a:pPr>
            <a:endParaRPr lang="en-US" sz="1200" dirty="0">
              <a:solidFill>
                <a:srgbClr val="000000"/>
              </a:solidFill>
              <a:latin typeface="+mn-lt"/>
            </a:endParaRPr>
          </a:p>
          <a:p>
            <a:pPr marL="0" indent="0">
              <a:lnSpc>
                <a:spcPct val="100000"/>
              </a:lnSpc>
              <a:buNone/>
            </a:pPr>
            <a:r>
              <a:rPr lang="en-US" sz="1200" dirty="0">
                <a:solidFill>
                  <a:srgbClr val="000000"/>
                </a:solidFill>
                <a:latin typeface="+mn-lt"/>
              </a:rPr>
              <a:t>Ichthyosaurs ate fish, squid and shellfish (</a:t>
            </a:r>
            <a:r>
              <a:rPr lang="en-US" sz="1200" i="1" dirty="0" err="1">
                <a:solidFill>
                  <a:srgbClr val="000000"/>
                </a:solidFill>
                <a:latin typeface="+mn-lt"/>
              </a:rPr>
              <a:t>Cephapods</a:t>
            </a:r>
            <a:r>
              <a:rPr lang="en-US" sz="1200" dirty="0">
                <a:solidFill>
                  <a:srgbClr val="000000"/>
                </a:solidFill>
                <a:latin typeface="+mn-lt"/>
              </a:rPr>
              <a:t>) called ammonites.</a:t>
            </a:r>
          </a:p>
          <a:p>
            <a:pPr marL="0" indent="0" algn="l">
              <a:lnSpc>
                <a:spcPct val="100000"/>
              </a:lnSpc>
              <a:buNone/>
            </a:pPr>
            <a:endParaRPr lang="en-US" sz="1200" dirty="0">
              <a:solidFill>
                <a:srgbClr val="000000"/>
              </a:solidFill>
              <a:effectLst/>
              <a:latin typeface="+mn-lt"/>
            </a:endParaRPr>
          </a:p>
          <a:p>
            <a:pPr marL="0" indent="0" algn="l">
              <a:lnSpc>
                <a:spcPct val="100000"/>
              </a:lnSpc>
              <a:buNone/>
            </a:pPr>
            <a:r>
              <a:rPr lang="en-US" sz="1200" dirty="0">
                <a:solidFill>
                  <a:srgbClr val="000000"/>
                </a:solidFill>
                <a:effectLst/>
                <a:latin typeface="+mn-lt"/>
              </a:rPr>
              <a:t>The ichthyosaurs sank to the bottom of the sea when they died and then over millions of years the bones were replaced with minerals to create the fossils that have been uncovered now.</a:t>
            </a:r>
          </a:p>
          <a:p>
            <a:pPr marL="0" indent="0" algn="l">
              <a:lnSpc>
                <a:spcPct val="100000"/>
              </a:lnSpc>
              <a:buNone/>
            </a:pPr>
            <a:endParaRPr lang="en-US" sz="1200" dirty="0">
              <a:solidFill>
                <a:srgbClr val="000000"/>
              </a:solidFill>
              <a:effectLst/>
              <a:latin typeface="+mn-lt"/>
            </a:endParaRPr>
          </a:p>
          <a:p>
            <a:pPr marL="0" indent="0" algn="l">
              <a:lnSpc>
                <a:spcPct val="100000"/>
              </a:lnSpc>
              <a:buNone/>
            </a:pPr>
            <a:r>
              <a:rPr lang="en-US" sz="1200" dirty="0">
                <a:solidFill>
                  <a:srgbClr val="000000"/>
                </a:solidFill>
                <a:effectLst/>
                <a:latin typeface="+mn-lt"/>
              </a:rPr>
              <a:t>Ichthyosaurs are found all across the world and are still being discovered today. They have </a:t>
            </a:r>
            <a:r>
              <a:rPr lang="en-US" sz="1200" dirty="0">
                <a:solidFill>
                  <a:srgbClr val="000000"/>
                </a:solidFill>
                <a:latin typeface="+mn-lt"/>
              </a:rPr>
              <a:t>been </a:t>
            </a:r>
            <a:r>
              <a:rPr lang="en-US" sz="1200" dirty="0">
                <a:solidFill>
                  <a:srgbClr val="000000"/>
                </a:solidFill>
                <a:effectLst/>
                <a:latin typeface="+mn-lt"/>
              </a:rPr>
              <a:t>found in China, Scotland, England and Germany.  </a:t>
            </a:r>
          </a:p>
          <a:p>
            <a:pPr marL="0" indent="0" algn="l">
              <a:lnSpc>
                <a:spcPct val="100000"/>
              </a:lnSpc>
              <a:buNone/>
            </a:pPr>
            <a:endParaRPr lang="en-US" sz="1200" dirty="0">
              <a:solidFill>
                <a:srgbClr val="000000"/>
              </a:solidFill>
              <a:latin typeface="+mn-lt"/>
            </a:endParaRPr>
          </a:p>
          <a:p>
            <a:pPr marL="0" indent="0" algn="l">
              <a:lnSpc>
                <a:spcPct val="100000"/>
              </a:lnSpc>
              <a:buNone/>
            </a:pPr>
            <a:endParaRPr lang="en-US" sz="1200" dirty="0">
              <a:solidFill>
                <a:srgbClr val="000000"/>
              </a:solidFill>
              <a:latin typeface="+mn-lt"/>
            </a:endParaRPr>
          </a:p>
          <a:p>
            <a:pPr marL="0" indent="0" algn="l">
              <a:lnSpc>
                <a:spcPct val="100000"/>
              </a:lnSpc>
              <a:buNone/>
            </a:pPr>
            <a:endParaRPr lang="en-US" sz="1200" dirty="0">
              <a:solidFill>
                <a:srgbClr val="000000"/>
              </a:solidFill>
              <a:latin typeface="+mn-lt"/>
            </a:endParaRPr>
          </a:p>
          <a:p>
            <a:pPr marL="0" indent="0" algn="l">
              <a:lnSpc>
                <a:spcPct val="100000"/>
              </a:lnSpc>
              <a:buNone/>
            </a:pPr>
            <a:endParaRPr lang="en-US" sz="1200" dirty="0">
              <a:solidFill>
                <a:srgbClr val="000000"/>
              </a:solidFill>
              <a:effectLst/>
              <a:latin typeface="+mn-lt"/>
            </a:endParaRPr>
          </a:p>
          <a:p>
            <a:pPr marL="0" indent="0" algn="l">
              <a:lnSpc>
                <a:spcPct val="100000"/>
              </a:lnSpc>
              <a:buNone/>
            </a:pPr>
            <a:r>
              <a:rPr lang="en-US" sz="1200" dirty="0">
                <a:solidFill>
                  <a:srgbClr val="000000"/>
                </a:solidFill>
                <a:latin typeface="+mn-lt"/>
              </a:rPr>
              <a:t>More info: </a:t>
            </a:r>
            <a:r>
              <a:rPr lang="en-US" sz="1200" dirty="0">
                <a:solidFill>
                  <a:srgbClr val="000000"/>
                </a:solidFill>
                <a:effectLst/>
                <a:latin typeface="+mn-lt"/>
              </a:rPr>
              <a:t>The book:  “Smithsonian Dinosaurs, a Visual Encyclopedia.” references the ichthyosaurus on pages 106-111 and can be used as a read aloud or used for individual student research to discover more information. </a:t>
            </a:r>
          </a:p>
        </p:txBody>
      </p:sp>
    </p:spTree>
    <p:extLst>
      <p:ext uri="{BB962C8B-B14F-4D97-AF65-F5344CB8AC3E}">
        <p14:creationId xmlns:p14="http://schemas.microsoft.com/office/powerpoint/2010/main" val="11024192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25E2EC-2F49-A373-F74D-DBE3248A54C8}"/>
              </a:ext>
            </a:extLst>
          </p:cNvPr>
          <p:cNvSpPr>
            <a:spLocks noGrp="1"/>
          </p:cNvSpPr>
          <p:nvPr>
            <p:ph type="title"/>
          </p:nvPr>
        </p:nvSpPr>
        <p:spPr/>
        <p:txBody>
          <a:bodyPr/>
          <a:lstStyle/>
          <a:p>
            <a:r>
              <a:rPr lang="en-US" dirty="0"/>
              <a:t>Ichthyosaur – the Nevada State Fossil</a:t>
            </a:r>
          </a:p>
        </p:txBody>
      </p:sp>
      <p:sp>
        <p:nvSpPr>
          <p:cNvPr id="4" name="Text Placeholder 3">
            <a:extLst>
              <a:ext uri="{FF2B5EF4-FFF2-40B4-BE49-F238E27FC236}">
                <a16:creationId xmlns:a16="http://schemas.microsoft.com/office/drawing/2014/main" id="{E3E4DF6B-24D2-DA7A-B06B-EA4DDB45ED50}"/>
              </a:ext>
            </a:extLst>
          </p:cNvPr>
          <p:cNvSpPr>
            <a:spLocks noGrp="1"/>
          </p:cNvSpPr>
          <p:nvPr>
            <p:ph type="body" idx="1"/>
          </p:nvPr>
        </p:nvSpPr>
        <p:spPr>
          <a:xfrm>
            <a:off x="311725" y="1289700"/>
            <a:ext cx="8702700" cy="3076200"/>
          </a:xfrm>
        </p:spPr>
        <p:txBody>
          <a:bodyPr>
            <a:noAutofit/>
          </a:bodyPr>
          <a:lstStyle/>
          <a:p>
            <a:pPr marL="0" indent="0" algn="l">
              <a:lnSpc>
                <a:spcPct val="100000"/>
              </a:lnSpc>
              <a:buNone/>
            </a:pPr>
            <a:r>
              <a:rPr lang="en-US" sz="1200" u="sng" dirty="0">
                <a:solidFill>
                  <a:srgbClr val="000000"/>
                </a:solidFill>
                <a:effectLst/>
                <a:latin typeface="+mn-lt"/>
              </a:rPr>
              <a:t>Description</a:t>
            </a:r>
          </a:p>
          <a:p>
            <a:pPr marL="0" indent="0" algn="l">
              <a:lnSpc>
                <a:spcPct val="100000"/>
              </a:lnSpc>
              <a:buNone/>
            </a:pPr>
            <a:endParaRPr lang="en-US" sz="1200" u="sng" dirty="0">
              <a:solidFill>
                <a:srgbClr val="000000"/>
              </a:solidFill>
              <a:effectLst/>
              <a:latin typeface="+mn-lt"/>
            </a:endParaRPr>
          </a:p>
          <a:p>
            <a:pPr marL="0" indent="0" algn="l">
              <a:lnSpc>
                <a:spcPct val="100000"/>
              </a:lnSpc>
              <a:buNone/>
            </a:pPr>
            <a:r>
              <a:rPr lang="en-US" sz="1200" dirty="0">
                <a:solidFill>
                  <a:srgbClr val="000000"/>
                </a:solidFill>
                <a:effectLst/>
                <a:latin typeface="+mn-lt"/>
              </a:rPr>
              <a:t>The ichthyosaur was a marine reptile. It was not a dinosaur as it lived many millions of years before the dinosaurs.</a:t>
            </a:r>
          </a:p>
          <a:p>
            <a:pPr marL="0" indent="0" algn="l">
              <a:lnSpc>
                <a:spcPct val="100000"/>
              </a:lnSpc>
              <a:buNone/>
            </a:pPr>
            <a:endParaRPr lang="en-US" sz="1200" dirty="0">
              <a:solidFill>
                <a:srgbClr val="000000"/>
              </a:solidFill>
              <a:effectLst/>
              <a:latin typeface="+mn-lt"/>
            </a:endParaRPr>
          </a:p>
          <a:p>
            <a:pPr marL="0" indent="0">
              <a:lnSpc>
                <a:spcPct val="100000"/>
              </a:lnSpc>
              <a:buNone/>
            </a:pPr>
            <a:r>
              <a:rPr lang="en-US" sz="1200" dirty="0">
                <a:solidFill>
                  <a:srgbClr val="000000"/>
                </a:solidFill>
                <a:effectLst/>
                <a:latin typeface="+mn-lt"/>
              </a:rPr>
              <a:t>Ichthyosaurs had the body of a dolphin, with four flippers, and a long tail that moved side to side (not up and down).  This allowed it to propel itself forward more quickly in the water.  </a:t>
            </a:r>
            <a:r>
              <a:rPr lang="en-US" sz="1200" dirty="0">
                <a:solidFill>
                  <a:srgbClr val="000000"/>
                </a:solidFill>
                <a:latin typeface="+mn-lt"/>
              </a:rPr>
              <a:t>One found in Nevada is </a:t>
            </a:r>
            <a:r>
              <a:rPr lang="en-US" sz="1200" dirty="0">
                <a:solidFill>
                  <a:srgbClr val="000000"/>
                </a:solidFill>
                <a:effectLst/>
                <a:latin typeface="+mn-lt"/>
              </a:rPr>
              <a:t>about 48 feet long and is the second largest in the world.  These were the longest in the world until a slightly longer one was discovered in Canada</a:t>
            </a:r>
            <a:r>
              <a:rPr lang="en-US" sz="1200" dirty="0">
                <a:solidFill>
                  <a:srgbClr val="000000"/>
                </a:solidFill>
                <a:latin typeface="+mn-lt"/>
              </a:rPr>
              <a:t>. </a:t>
            </a:r>
          </a:p>
          <a:p>
            <a:pPr marL="0" indent="0">
              <a:lnSpc>
                <a:spcPct val="100000"/>
              </a:lnSpc>
              <a:buNone/>
            </a:pPr>
            <a:endParaRPr lang="en-US" sz="1200" dirty="0">
              <a:solidFill>
                <a:srgbClr val="000000"/>
              </a:solidFill>
              <a:latin typeface="+mn-lt"/>
            </a:endParaRPr>
          </a:p>
          <a:p>
            <a:pPr marL="0" indent="0">
              <a:lnSpc>
                <a:spcPct val="100000"/>
              </a:lnSpc>
              <a:buNone/>
            </a:pPr>
            <a:r>
              <a:rPr lang="en-US" sz="1200" dirty="0">
                <a:solidFill>
                  <a:srgbClr val="000000"/>
                </a:solidFill>
                <a:latin typeface="+mn-lt"/>
              </a:rPr>
              <a:t>They needed to surface to breathe air as it did not have gills like a fish. They had extremely large eyes in order to see in the water to hunt for their food. The Nevadan ichthyosaurs had teeth, although not all ichthyosaurs across the world did. </a:t>
            </a:r>
          </a:p>
          <a:p>
            <a:pPr marL="0" indent="0">
              <a:lnSpc>
                <a:spcPct val="100000"/>
              </a:lnSpc>
              <a:buNone/>
            </a:pPr>
            <a:endParaRPr lang="en-US" sz="1200" dirty="0">
              <a:solidFill>
                <a:srgbClr val="000000"/>
              </a:solidFill>
              <a:latin typeface="+mn-lt"/>
            </a:endParaRPr>
          </a:p>
          <a:p>
            <a:pPr marL="0" indent="0">
              <a:lnSpc>
                <a:spcPct val="100000"/>
              </a:lnSpc>
              <a:buNone/>
            </a:pPr>
            <a:r>
              <a:rPr lang="en-US" sz="1200" dirty="0">
                <a:solidFill>
                  <a:srgbClr val="000000"/>
                </a:solidFill>
                <a:latin typeface="+mn-lt"/>
              </a:rPr>
              <a:t>Unlike most reptiles, though, they gave birth to well-developed live young.  They to where Nevada is today to give birth and that is why we mostly have found female and young ichthyosaurs here.  This is similar to how whales behave today, like in Baja, CA. </a:t>
            </a:r>
          </a:p>
          <a:p>
            <a:pPr marL="0" indent="0" algn="l">
              <a:lnSpc>
                <a:spcPct val="100000"/>
              </a:lnSpc>
              <a:buNone/>
            </a:pPr>
            <a:endParaRPr lang="en-US" sz="1200" dirty="0">
              <a:solidFill>
                <a:srgbClr val="000000"/>
              </a:solidFill>
              <a:effectLst/>
              <a:latin typeface="+mn-lt"/>
            </a:endParaRPr>
          </a:p>
          <a:p>
            <a:pPr marL="0" indent="0" algn="l">
              <a:lnSpc>
                <a:spcPct val="100000"/>
              </a:lnSpc>
              <a:buNone/>
            </a:pPr>
            <a:endParaRPr lang="en-US" sz="1200" dirty="0">
              <a:solidFill>
                <a:srgbClr val="000000"/>
              </a:solidFill>
              <a:effectLst/>
              <a:latin typeface="+mn-lt"/>
            </a:endParaRPr>
          </a:p>
        </p:txBody>
      </p:sp>
      <p:pic>
        <p:nvPicPr>
          <p:cNvPr id="2" name="Picture 1">
            <a:extLst>
              <a:ext uri="{FF2B5EF4-FFF2-40B4-BE49-F238E27FC236}">
                <a16:creationId xmlns:a16="http://schemas.microsoft.com/office/drawing/2014/main" id="{5EB75ED5-5EE1-3D9F-A729-949FE0C0B392}"/>
              </a:ext>
            </a:extLst>
          </p:cNvPr>
          <p:cNvPicPr>
            <a:picLocks noChangeAspect="1"/>
          </p:cNvPicPr>
          <p:nvPr/>
        </p:nvPicPr>
        <p:blipFill>
          <a:blip r:embed="rId2"/>
          <a:stretch>
            <a:fillRect/>
          </a:stretch>
        </p:blipFill>
        <p:spPr>
          <a:xfrm>
            <a:off x="3317722" y="3834414"/>
            <a:ext cx="2263692" cy="818961"/>
          </a:xfrm>
          <a:prstGeom prst="rect">
            <a:avLst/>
          </a:prstGeom>
        </p:spPr>
      </p:pic>
      <p:sp>
        <p:nvSpPr>
          <p:cNvPr id="5" name="TextBox 4">
            <a:extLst>
              <a:ext uri="{FF2B5EF4-FFF2-40B4-BE49-F238E27FC236}">
                <a16:creationId xmlns:a16="http://schemas.microsoft.com/office/drawing/2014/main" id="{CA6700AC-12BD-E506-E6BA-E7E59D8675C5}"/>
              </a:ext>
            </a:extLst>
          </p:cNvPr>
          <p:cNvSpPr txBox="1"/>
          <p:nvPr/>
        </p:nvSpPr>
        <p:spPr>
          <a:xfrm>
            <a:off x="1296000" y="4752750"/>
            <a:ext cx="7301875" cy="253916"/>
          </a:xfrm>
          <a:prstGeom prst="rect">
            <a:avLst/>
          </a:prstGeom>
          <a:noFill/>
        </p:spPr>
        <p:txBody>
          <a:bodyPr wrap="square" rtlCol="0">
            <a:spAutoFit/>
          </a:bodyPr>
          <a:lstStyle/>
          <a:p>
            <a:r>
              <a:rPr lang="en-US" sz="1050" i="1" dirty="0">
                <a:latin typeface="+mn-lt"/>
              </a:rPr>
              <a:t>How the i</a:t>
            </a:r>
            <a:r>
              <a:rPr lang="en-US" sz="1050" i="1" dirty="0">
                <a:solidFill>
                  <a:srgbClr val="000000"/>
                </a:solidFill>
                <a:effectLst/>
                <a:latin typeface="+mn-lt"/>
              </a:rPr>
              <a:t>chthyosaur, </a:t>
            </a:r>
            <a:r>
              <a:rPr lang="en-US" sz="1050" i="1" dirty="0" err="1">
                <a:solidFill>
                  <a:srgbClr val="000000"/>
                </a:solidFill>
                <a:effectLst/>
                <a:latin typeface="+mn-lt"/>
              </a:rPr>
              <a:t>Shonisaurus</a:t>
            </a:r>
            <a:r>
              <a:rPr lang="en-US" sz="1050" i="1" dirty="0">
                <a:solidFill>
                  <a:srgbClr val="000000"/>
                </a:solidFill>
                <a:effectLst/>
                <a:latin typeface="+mn-lt"/>
              </a:rPr>
              <a:t> </a:t>
            </a:r>
            <a:r>
              <a:rPr lang="en-US" sz="1050" i="1" dirty="0" err="1">
                <a:solidFill>
                  <a:srgbClr val="000000"/>
                </a:solidFill>
                <a:effectLst/>
                <a:latin typeface="+mn-lt"/>
              </a:rPr>
              <a:t>popularis</a:t>
            </a:r>
            <a:r>
              <a:rPr lang="en-US" sz="1050" i="1" dirty="0">
                <a:solidFill>
                  <a:srgbClr val="000000"/>
                </a:solidFill>
                <a:effectLst/>
                <a:latin typeface="+mn-lt"/>
              </a:rPr>
              <a:t>, may have looked like eating an ammonite – a main food source</a:t>
            </a:r>
            <a:r>
              <a:rPr lang="en-US" sz="1050" dirty="0">
                <a:solidFill>
                  <a:srgbClr val="000000"/>
                </a:solidFill>
                <a:effectLst/>
                <a:latin typeface="+mn-lt"/>
              </a:rPr>
              <a:t>.</a:t>
            </a:r>
            <a:endParaRPr lang="en-US" sz="1050" dirty="0"/>
          </a:p>
        </p:txBody>
      </p:sp>
    </p:spTree>
    <p:extLst>
      <p:ext uri="{BB962C8B-B14F-4D97-AF65-F5344CB8AC3E}">
        <p14:creationId xmlns:p14="http://schemas.microsoft.com/office/powerpoint/2010/main" val="35479393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25E2EC-2F49-A373-F74D-DBE3248A54C8}"/>
              </a:ext>
            </a:extLst>
          </p:cNvPr>
          <p:cNvSpPr>
            <a:spLocks noGrp="1"/>
          </p:cNvSpPr>
          <p:nvPr>
            <p:ph type="title"/>
          </p:nvPr>
        </p:nvSpPr>
        <p:spPr/>
        <p:txBody>
          <a:bodyPr/>
          <a:lstStyle/>
          <a:p>
            <a:r>
              <a:rPr lang="en-US" dirty="0"/>
              <a:t>Ichthyosaur – the Nevada State Fossil</a:t>
            </a:r>
          </a:p>
        </p:txBody>
      </p:sp>
      <p:sp>
        <p:nvSpPr>
          <p:cNvPr id="4" name="Text Placeholder 3">
            <a:extLst>
              <a:ext uri="{FF2B5EF4-FFF2-40B4-BE49-F238E27FC236}">
                <a16:creationId xmlns:a16="http://schemas.microsoft.com/office/drawing/2014/main" id="{E3E4DF6B-24D2-DA7A-B06B-EA4DDB45ED50}"/>
              </a:ext>
            </a:extLst>
          </p:cNvPr>
          <p:cNvSpPr>
            <a:spLocks noGrp="1"/>
          </p:cNvSpPr>
          <p:nvPr>
            <p:ph type="body" idx="1"/>
          </p:nvPr>
        </p:nvSpPr>
        <p:spPr>
          <a:xfrm>
            <a:off x="311725" y="1289700"/>
            <a:ext cx="8702700" cy="3076200"/>
          </a:xfrm>
        </p:spPr>
        <p:txBody>
          <a:bodyPr>
            <a:noAutofit/>
          </a:bodyPr>
          <a:lstStyle/>
          <a:p>
            <a:pPr marL="0" indent="0" algn="l">
              <a:lnSpc>
                <a:spcPct val="100000"/>
              </a:lnSpc>
              <a:buNone/>
            </a:pPr>
            <a:r>
              <a:rPr lang="en-US" sz="1200" u="sng" dirty="0">
                <a:solidFill>
                  <a:srgbClr val="000000"/>
                </a:solidFill>
                <a:effectLst/>
                <a:latin typeface="+mn-lt"/>
              </a:rPr>
              <a:t>Extinction</a:t>
            </a:r>
          </a:p>
          <a:p>
            <a:pPr marL="0" indent="0" algn="l">
              <a:lnSpc>
                <a:spcPct val="100000"/>
              </a:lnSpc>
              <a:buNone/>
            </a:pPr>
            <a:endParaRPr lang="en-US" sz="1200" u="sng" dirty="0">
              <a:solidFill>
                <a:srgbClr val="000000"/>
              </a:solidFill>
              <a:effectLst/>
              <a:latin typeface="+mn-lt"/>
            </a:endParaRPr>
          </a:p>
          <a:p>
            <a:pPr marL="0" indent="0" algn="l">
              <a:lnSpc>
                <a:spcPct val="100000"/>
              </a:lnSpc>
              <a:buNone/>
            </a:pPr>
            <a:r>
              <a:rPr lang="en-US" sz="1200" dirty="0">
                <a:solidFill>
                  <a:srgbClr val="000000"/>
                </a:solidFill>
                <a:effectLst/>
                <a:latin typeface="+mn-lt"/>
              </a:rPr>
              <a:t>The ichthyosaur, </a:t>
            </a:r>
            <a:r>
              <a:rPr lang="en-US" sz="1200" i="1" dirty="0" err="1">
                <a:solidFill>
                  <a:srgbClr val="000000"/>
                </a:solidFill>
                <a:effectLst/>
                <a:latin typeface="+mn-lt"/>
              </a:rPr>
              <a:t>Shonisaurus</a:t>
            </a:r>
            <a:r>
              <a:rPr lang="en-US" sz="1200" i="1" dirty="0">
                <a:solidFill>
                  <a:srgbClr val="000000"/>
                </a:solidFill>
                <a:effectLst/>
                <a:latin typeface="+mn-lt"/>
              </a:rPr>
              <a:t> </a:t>
            </a:r>
            <a:r>
              <a:rPr lang="en-US" sz="1200" i="1" dirty="0" err="1">
                <a:solidFill>
                  <a:srgbClr val="000000"/>
                </a:solidFill>
                <a:effectLst/>
                <a:latin typeface="+mn-lt"/>
              </a:rPr>
              <a:t>popularis</a:t>
            </a:r>
            <a:r>
              <a:rPr lang="en-US" sz="1200" i="1" dirty="0">
                <a:solidFill>
                  <a:srgbClr val="000000"/>
                </a:solidFill>
                <a:effectLst/>
                <a:latin typeface="+mn-lt"/>
              </a:rPr>
              <a:t>, </a:t>
            </a:r>
            <a:r>
              <a:rPr lang="en-US" sz="1200" dirty="0">
                <a:solidFill>
                  <a:srgbClr val="000000"/>
                </a:solidFill>
                <a:effectLst/>
                <a:latin typeface="+mn-lt"/>
              </a:rPr>
              <a:t>lived during the Triassic Period, which was the first period of the Mesozoic Era. This was between 252 and 201 million years ago, after which followed the Jurassic Period.  The ichthyosaur became extinct about 95 million years ago, before the great dinosaur extinction which was 66 million years ago.  It is believed this was primarily due to climate change and because they evolved too slowly to adapt to these changes. </a:t>
            </a:r>
          </a:p>
          <a:p>
            <a:pPr marL="0" indent="0">
              <a:lnSpc>
                <a:spcPct val="100000"/>
              </a:lnSpc>
              <a:buNone/>
            </a:pPr>
            <a:endParaRPr lang="en-US" sz="1200" dirty="0">
              <a:solidFill>
                <a:srgbClr val="000000"/>
              </a:solidFill>
              <a:latin typeface="+mn-lt"/>
            </a:endParaRPr>
          </a:p>
          <a:p>
            <a:pPr marL="0" indent="0" algn="l">
              <a:lnSpc>
                <a:spcPct val="100000"/>
              </a:lnSpc>
              <a:buNone/>
            </a:pPr>
            <a:endParaRPr lang="en-US" sz="1200" dirty="0">
              <a:solidFill>
                <a:srgbClr val="000000"/>
              </a:solidFill>
              <a:effectLst/>
              <a:latin typeface="+mn-lt"/>
            </a:endParaRPr>
          </a:p>
          <a:p>
            <a:pPr marL="0" indent="0" algn="l">
              <a:lnSpc>
                <a:spcPct val="100000"/>
              </a:lnSpc>
              <a:buNone/>
            </a:pPr>
            <a:endParaRPr lang="en-US" sz="1200" dirty="0">
              <a:solidFill>
                <a:srgbClr val="000000"/>
              </a:solidFill>
              <a:effectLst/>
              <a:latin typeface="+mn-lt"/>
            </a:endParaRPr>
          </a:p>
        </p:txBody>
      </p:sp>
      <p:pic>
        <p:nvPicPr>
          <p:cNvPr id="5" name="Picture 4" descr="A picture containing indoor&#10;&#10;Description automatically generated">
            <a:extLst>
              <a:ext uri="{FF2B5EF4-FFF2-40B4-BE49-F238E27FC236}">
                <a16:creationId xmlns:a16="http://schemas.microsoft.com/office/drawing/2014/main" id="{CEB5E658-D382-5B47-AB63-01FCD0811D1B}"/>
              </a:ext>
            </a:extLst>
          </p:cNvPr>
          <p:cNvPicPr>
            <a:picLocks noChangeAspect="1"/>
          </p:cNvPicPr>
          <p:nvPr/>
        </p:nvPicPr>
        <p:blipFill>
          <a:blip r:embed="rId2"/>
          <a:stretch>
            <a:fillRect/>
          </a:stretch>
        </p:blipFill>
        <p:spPr>
          <a:xfrm>
            <a:off x="1627200" y="2593350"/>
            <a:ext cx="6300000" cy="1958433"/>
          </a:xfrm>
          <a:prstGeom prst="rect">
            <a:avLst/>
          </a:prstGeom>
        </p:spPr>
      </p:pic>
      <p:sp>
        <p:nvSpPr>
          <p:cNvPr id="6" name="TextBox 5">
            <a:extLst>
              <a:ext uri="{FF2B5EF4-FFF2-40B4-BE49-F238E27FC236}">
                <a16:creationId xmlns:a16="http://schemas.microsoft.com/office/drawing/2014/main" id="{8D7A6884-A483-2CA4-2323-51F48AD65287}"/>
              </a:ext>
            </a:extLst>
          </p:cNvPr>
          <p:cNvSpPr txBox="1"/>
          <p:nvPr/>
        </p:nvSpPr>
        <p:spPr>
          <a:xfrm>
            <a:off x="2109600" y="4662750"/>
            <a:ext cx="5220000" cy="261610"/>
          </a:xfrm>
          <a:prstGeom prst="rect">
            <a:avLst/>
          </a:prstGeom>
          <a:noFill/>
        </p:spPr>
        <p:txBody>
          <a:bodyPr wrap="square" rtlCol="0">
            <a:spAutoFit/>
          </a:bodyPr>
          <a:lstStyle/>
          <a:p>
            <a:r>
              <a:rPr lang="en-US" sz="1050" dirty="0">
                <a:latin typeface="+mn-lt"/>
              </a:rPr>
              <a:t>I</a:t>
            </a:r>
            <a:r>
              <a:rPr lang="en-US" sz="1050" dirty="0">
                <a:solidFill>
                  <a:srgbClr val="000000"/>
                </a:solidFill>
                <a:effectLst/>
                <a:latin typeface="+mn-lt"/>
              </a:rPr>
              <a:t>chthyosaur, </a:t>
            </a:r>
            <a:r>
              <a:rPr lang="en-US" sz="1050" i="1" dirty="0" err="1">
                <a:solidFill>
                  <a:srgbClr val="000000"/>
                </a:solidFill>
                <a:effectLst/>
                <a:latin typeface="+mn-lt"/>
              </a:rPr>
              <a:t>Shonisaurus</a:t>
            </a:r>
            <a:r>
              <a:rPr lang="en-US" sz="1050" i="1" dirty="0">
                <a:solidFill>
                  <a:srgbClr val="000000"/>
                </a:solidFill>
                <a:effectLst/>
                <a:latin typeface="+mn-lt"/>
              </a:rPr>
              <a:t> </a:t>
            </a:r>
            <a:r>
              <a:rPr lang="en-US" sz="1050" i="1" dirty="0" err="1">
                <a:solidFill>
                  <a:srgbClr val="000000"/>
                </a:solidFill>
                <a:effectLst/>
                <a:latin typeface="+mn-lt"/>
              </a:rPr>
              <a:t>popularis</a:t>
            </a:r>
            <a:r>
              <a:rPr lang="en-US" sz="1050" i="1" dirty="0">
                <a:solidFill>
                  <a:srgbClr val="000000"/>
                </a:solidFill>
                <a:effectLst/>
                <a:latin typeface="+mn-lt"/>
              </a:rPr>
              <a:t>, </a:t>
            </a:r>
            <a:r>
              <a:rPr lang="en-US" sz="1050" dirty="0">
                <a:solidFill>
                  <a:srgbClr val="000000"/>
                </a:solidFill>
                <a:effectLst/>
                <a:latin typeface="+mn-lt"/>
              </a:rPr>
              <a:t>at the Nevada State Museum, Las Vegas (cast)</a:t>
            </a:r>
            <a:endParaRPr lang="en-US" sz="1050" dirty="0"/>
          </a:p>
        </p:txBody>
      </p:sp>
    </p:spTree>
    <p:extLst>
      <p:ext uri="{BB962C8B-B14F-4D97-AF65-F5344CB8AC3E}">
        <p14:creationId xmlns:p14="http://schemas.microsoft.com/office/powerpoint/2010/main" val="16028018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3"/>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Activities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4"/>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Vocabulary Word Game</a:t>
            </a:r>
            <a:endParaRPr dirty="0"/>
          </a:p>
        </p:txBody>
      </p:sp>
      <p:sp>
        <p:nvSpPr>
          <p:cNvPr id="2" name="Text Placeholder 1">
            <a:extLst>
              <a:ext uri="{FF2B5EF4-FFF2-40B4-BE49-F238E27FC236}">
                <a16:creationId xmlns:a16="http://schemas.microsoft.com/office/drawing/2014/main" id="{6718C405-EEA5-42A6-392F-E25D64E69389}"/>
              </a:ext>
            </a:extLst>
          </p:cNvPr>
          <p:cNvSpPr>
            <a:spLocks noGrp="1"/>
          </p:cNvSpPr>
          <p:nvPr>
            <p:ph type="body" idx="1"/>
          </p:nvPr>
        </p:nvSpPr>
        <p:spPr/>
        <p:txBody>
          <a:bodyPr/>
          <a:lstStyle/>
          <a:p>
            <a:pPr marL="146050" indent="0">
              <a:buNone/>
            </a:pPr>
            <a:r>
              <a:rPr lang="en-US" sz="1200" b="1" dirty="0">
                <a:solidFill>
                  <a:schemeClr val="tx1"/>
                </a:solidFill>
                <a:latin typeface="+mn-lt"/>
              </a:rPr>
              <a:t>Fossil Vocabulary Worksheet</a:t>
            </a:r>
          </a:p>
          <a:p>
            <a:endParaRPr lang="en-US" sz="1200" dirty="0">
              <a:solidFill>
                <a:schemeClr val="tx1"/>
              </a:solidFill>
              <a:latin typeface="+mn-lt"/>
            </a:endParaRPr>
          </a:p>
          <a:p>
            <a:endParaRPr lang="en-US" sz="1200" dirty="0">
              <a:solidFill>
                <a:schemeClr val="tx1"/>
              </a:solidFill>
              <a:latin typeface="+mn-lt"/>
            </a:endParaRPr>
          </a:p>
          <a:p>
            <a:r>
              <a:rPr lang="en-US" sz="1200" dirty="0">
                <a:solidFill>
                  <a:schemeClr val="tx1"/>
                </a:solidFill>
                <a:latin typeface="+mn-lt"/>
              </a:rPr>
              <a:t>fossil</a:t>
            </a:r>
          </a:p>
          <a:p>
            <a:r>
              <a:rPr lang="en-US" sz="1200" dirty="0">
                <a:solidFill>
                  <a:schemeClr val="tx1"/>
                </a:solidFill>
                <a:latin typeface="+mn-lt"/>
              </a:rPr>
              <a:t>paleontologist</a:t>
            </a:r>
          </a:p>
          <a:p>
            <a:r>
              <a:rPr lang="en-US" sz="1200" dirty="0">
                <a:solidFill>
                  <a:schemeClr val="tx1"/>
                </a:solidFill>
                <a:latin typeface="+mn-lt"/>
              </a:rPr>
              <a:t>trace</a:t>
            </a:r>
          </a:p>
          <a:p>
            <a:r>
              <a:rPr lang="en-US" sz="1200" dirty="0">
                <a:solidFill>
                  <a:schemeClr val="tx1"/>
                </a:solidFill>
                <a:latin typeface="+mn-lt"/>
              </a:rPr>
              <a:t>mold</a:t>
            </a:r>
          </a:p>
          <a:p>
            <a:r>
              <a:rPr lang="en-US" sz="1200" dirty="0">
                <a:solidFill>
                  <a:schemeClr val="tx1"/>
                </a:solidFill>
                <a:latin typeface="+mn-lt"/>
              </a:rPr>
              <a:t>cast</a:t>
            </a:r>
          </a:p>
          <a:p>
            <a:r>
              <a:rPr lang="en-US" sz="1200" dirty="0">
                <a:solidFill>
                  <a:schemeClr val="tx1"/>
                </a:solidFill>
                <a:latin typeface="+mn-lt"/>
              </a:rPr>
              <a:t>extinct</a:t>
            </a:r>
          </a:p>
          <a:p>
            <a:r>
              <a:rPr lang="en-US" sz="1200" dirty="0">
                <a:solidFill>
                  <a:schemeClr val="tx1"/>
                </a:solidFill>
                <a:latin typeface="+mn-lt"/>
              </a:rPr>
              <a:t>amber</a:t>
            </a:r>
          </a:p>
          <a:p>
            <a:pPr marL="146050" indent="0">
              <a:buNone/>
            </a:pPr>
            <a:endParaRPr lang="en-US" dirty="0"/>
          </a:p>
        </p:txBody>
      </p:sp>
      <p:sp>
        <p:nvSpPr>
          <p:cNvPr id="3" name="Text Placeholder 2">
            <a:extLst>
              <a:ext uri="{FF2B5EF4-FFF2-40B4-BE49-F238E27FC236}">
                <a16:creationId xmlns:a16="http://schemas.microsoft.com/office/drawing/2014/main" id="{16386B69-CAB6-739E-4BD3-C67B43C38794}"/>
              </a:ext>
            </a:extLst>
          </p:cNvPr>
          <p:cNvSpPr>
            <a:spLocks noGrp="1"/>
          </p:cNvSpPr>
          <p:nvPr>
            <p:ph type="body" idx="2"/>
          </p:nvPr>
        </p:nvSpPr>
        <p:spPr>
          <a:xfrm>
            <a:off x="4032000" y="1505700"/>
            <a:ext cx="4800300" cy="3076200"/>
          </a:xfrm>
        </p:spPr>
        <p:txBody>
          <a:bodyPr>
            <a:normAutofit/>
          </a:bodyPr>
          <a:lstStyle/>
          <a:p>
            <a:pPr marL="146050" indent="0">
              <a:buNone/>
            </a:pPr>
            <a:r>
              <a:rPr lang="en-US" sz="1200" dirty="0">
                <a:solidFill>
                  <a:schemeClr val="tx1"/>
                </a:solidFill>
                <a:latin typeface="+mn-lt"/>
              </a:rPr>
              <a:t>Fill in the blanks using the words on the left:</a:t>
            </a:r>
          </a:p>
          <a:p>
            <a:pPr marL="146050" indent="0">
              <a:buNone/>
            </a:pPr>
            <a:endParaRPr lang="en-US" sz="1200" dirty="0">
              <a:solidFill>
                <a:schemeClr val="tx1"/>
              </a:solidFill>
              <a:latin typeface="+mn-lt"/>
            </a:endParaRPr>
          </a:p>
          <a:p>
            <a:pPr marL="146050" indent="0">
              <a:lnSpc>
                <a:spcPct val="150000"/>
              </a:lnSpc>
              <a:buNone/>
            </a:pPr>
            <a:r>
              <a:rPr lang="en-US" sz="1200" dirty="0">
                <a:solidFill>
                  <a:schemeClr val="tx1"/>
                </a:solidFill>
                <a:latin typeface="+mn-lt"/>
              </a:rPr>
              <a:t>1. The replica __________ was made from clay.</a:t>
            </a:r>
          </a:p>
          <a:p>
            <a:pPr marL="146050" indent="0">
              <a:lnSpc>
                <a:spcPct val="150000"/>
              </a:lnSpc>
              <a:buNone/>
            </a:pPr>
            <a:r>
              <a:rPr lang="en-US" sz="1200" dirty="0">
                <a:solidFill>
                  <a:schemeClr val="tx1"/>
                </a:solidFill>
                <a:latin typeface="+mn-lt"/>
              </a:rPr>
              <a:t>2. A scientist that studies fossils is a _______________.</a:t>
            </a:r>
          </a:p>
          <a:p>
            <a:pPr marL="146050" indent="0">
              <a:lnSpc>
                <a:spcPct val="150000"/>
              </a:lnSpc>
              <a:buNone/>
            </a:pPr>
            <a:r>
              <a:rPr lang="en-US" sz="1200" dirty="0">
                <a:solidFill>
                  <a:schemeClr val="tx1"/>
                </a:solidFill>
                <a:latin typeface="+mn-lt"/>
              </a:rPr>
              <a:t>3. Dinosaurs are ________________, or gone forever.</a:t>
            </a:r>
          </a:p>
          <a:p>
            <a:pPr marL="146050" indent="0">
              <a:lnSpc>
                <a:spcPct val="150000"/>
              </a:lnSpc>
              <a:buNone/>
            </a:pPr>
            <a:r>
              <a:rPr lang="en-US" sz="1200" dirty="0">
                <a:solidFill>
                  <a:schemeClr val="tx1"/>
                </a:solidFill>
                <a:latin typeface="+mn-lt"/>
              </a:rPr>
              <a:t>4.  ___________ is formed in resin from tree bark.</a:t>
            </a:r>
          </a:p>
          <a:p>
            <a:pPr marL="146050" indent="0">
              <a:lnSpc>
                <a:spcPct val="150000"/>
              </a:lnSpc>
              <a:buNone/>
            </a:pPr>
            <a:r>
              <a:rPr lang="en-US" sz="1200" dirty="0">
                <a:solidFill>
                  <a:schemeClr val="tx1"/>
                </a:solidFill>
                <a:latin typeface="+mn-lt"/>
              </a:rPr>
              <a:t>5.  The remains of a prehistoric organism is a _________.</a:t>
            </a:r>
          </a:p>
          <a:p>
            <a:pPr marL="146050" indent="0">
              <a:lnSpc>
                <a:spcPct val="150000"/>
              </a:lnSpc>
              <a:buNone/>
            </a:pPr>
            <a:r>
              <a:rPr lang="en-US" sz="1200" dirty="0">
                <a:solidFill>
                  <a:schemeClr val="tx1"/>
                </a:solidFill>
                <a:latin typeface="+mn-lt"/>
              </a:rPr>
              <a:t>6.  Footprints and tracks are ____________fossils.</a:t>
            </a:r>
          </a:p>
          <a:p>
            <a:pPr marL="146050" indent="0">
              <a:lnSpc>
                <a:spcPct val="150000"/>
              </a:lnSpc>
              <a:buNone/>
            </a:pPr>
            <a:r>
              <a:rPr lang="en-US" sz="1200" dirty="0">
                <a:solidFill>
                  <a:schemeClr val="tx1"/>
                </a:solidFill>
                <a:latin typeface="+mn-lt"/>
              </a:rPr>
              <a:t>7.  An animal or plant has decayed and left behind an </a:t>
            </a:r>
          </a:p>
          <a:p>
            <a:pPr marL="146050" indent="0">
              <a:lnSpc>
                <a:spcPct val="150000"/>
              </a:lnSpc>
              <a:buNone/>
            </a:pPr>
            <a:r>
              <a:rPr lang="en-US" sz="1200" dirty="0">
                <a:solidFill>
                  <a:schemeClr val="tx1"/>
                </a:solidFill>
                <a:latin typeface="+mn-lt"/>
              </a:rPr>
              <a:t>impression or  ____________.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Introduction</a:t>
            </a:r>
            <a:endParaRPr dirty="0"/>
          </a:p>
        </p:txBody>
      </p:sp>
      <p:sp>
        <p:nvSpPr>
          <p:cNvPr id="78" name="Google Shape;78;p15"/>
          <p:cNvSpPr txBox="1">
            <a:spLocks noGrp="1"/>
          </p:cNvSpPr>
          <p:nvPr>
            <p:ph type="body" idx="1"/>
          </p:nvPr>
        </p:nvSpPr>
        <p:spPr>
          <a:xfrm>
            <a:off x="311725" y="1560250"/>
            <a:ext cx="3999900" cy="32529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000"/>
              </a:spcAft>
              <a:buNone/>
            </a:pPr>
            <a:r>
              <a:rPr lang="en" sz="1200" dirty="0">
                <a:solidFill>
                  <a:schemeClr val="tx1"/>
                </a:solidFill>
                <a:latin typeface="+mn-lt"/>
              </a:rPr>
              <a:t>Welcome to the </a:t>
            </a:r>
            <a:r>
              <a:rPr lang="en" sz="1200" i="1" dirty="0">
                <a:solidFill>
                  <a:schemeClr val="tx1"/>
                </a:solidFill>
                <a:latin typeface="+mn-lt"/>
              </a:rPr>
              <a:t>Paleontology and Fossils </a:t>
            </a:r>
            <a:r>
              <a:rPr lang="en" sz="1200" dirty="0">
                <a:solidFill>
                  <a:schemeClr val="tx1"/>
                </a:solidFill>
                <a:latin typeface="+mn-lt"/>
              </a:rPr>
              <a:t>Museum in a Box.  </a:t>
            </a:r>
          </a:p>
          <a:p>
            <a:pPr marL="0" lvl="0" indent="0">
              <a:spcAft>
                <a:spcPts val="1000"/>
              </a:spcAft>
              <a:buNone/>
            </a:pPr>
            <a:r>
              <a:rPr lang="en-US" sz="1200" dirty="0">
                <a:solidFill>
                  <a:schemeClr val="tx1"/>
                </a:solidFill>
                <a:latin typeface="+mn-lt"/>
              </a:rPr>
              <a:t>Students will initially question what is the difference between paleontology and archaeology and understand where and how are they interconnected.  </a:t>
            </a:r>
          </a:p>
          <a:p>
            <a:pPr marL="0" lvl="0" indent="0" algn="l" rtl="0">
              <a:lnSpc>
                <a:spcPct val="115000"/>
              </a:lnSpc>
              <a:spcBef>
                <a:spcPts val="0"/>
              </a:spcBef>
              <a:spcAft>
                <a:spcPts val="1000"/>
              </a:spcAft>
              <a:buNone/>
            </a:pPr>
            <a:r>
              <a:rPr lang="en-US" sz="1200" dirty="0">
                <a:solidFill>
                  <a:schemeClr val="tx1"/>
                </a:solidFill>
                <a:latin typeface="+mn-lt"/>
              </a:rPr>
              <a:t>This unit leads students to explore evidence of fossils and what is known of the extinct creatures and plants that have been identified this way.</a:t>
            </a:r>
          </a:p>
          <a:p>
            <a:pPr marL="0" lvl="0" indent="0" algn="l" rtl="0">
              <a:lnSpc>
                <a:spcPct val="115000"/>
              </a:lnSpc>
              <a:spcBef>
                <a:spcPts val="0"/>
              </a:spcBef>
              <a:spcAft>
                <a:spcPts val="1000"/>
              </a:spcAft>
              <a:buNone/>
            </a:pPr>
            <a:r>
              <a:rPr lang="en-US" sz="1200" dirty="0">
                <a:solidFill>
                  <a:schemeClr val="tx1"/>
                </a:solidFill>
                <a:latin typeface="+mn-lt"/>
              </a:rPr>
              <a:t>They will discover more about the Nevada state fossil, the ichthyosaur.  </a:t>
            </a:r>
          </a:p>
          <a:p>
            <a:pPr marL="0" lvl="0" indent="0" algn="l" rtl="0">
              <a:lnSpc>
                <a:spcPct val="115000"/>
              </a:lnSpc>
              <a:spcBef>
                <a:spcPts val="0"/>
              </a:spcBef>
              <a:spcAft>
                <a:spcPts val="1000"/>
              </a:spcAft>
              <a:buNone/>
            </a:pPr>
            <a:r>
              <a:rPr lang="en-US" sz="1200" dirty="0">
                <a:solidFill>
                  <a:schemeClr val="tx1"/>
                </a:solidFill>
                <a:latin typeface="+mn-lt"/>
              </a:rPr>
              <a:t>Students will be able to research and evaluate the different careers associated with paleontology.</a:t>
            </a:r>
          </a:p>
        </p:txBody>
      </p:sp>
      <p:pic>
        <p:nvPicPr>
          <p:cNvPr id="79" name="Google Shape;79;p15" hidden="1"/>
          <p:cNvPicPr preferRelativeResize="0"/>
          <p:nvPr/>
        </p:nvPicPr>
        <p:blipFill/>
        <p:spPr>
          <a:xfrm>
            <a:off x="4500250" y="1560250"/>
            <a:ext cx="4527575" cy="3395682"/>
          </a:xfrm>
          <a:prstGeom prst="rect">
            <a:avLst/>
          </a:prstGeom>
          <a:noFill/>
          <a:ln>
            <a:noFill/>
          </a:ln>
        </p:spPr>
      </p:pic>
      <p:pic>
        <p:nvPicPr>
          <p:cNvPr id="4" name="Picture 3" descr="Calendar&#10;&#10;Description automatically generated with medium confidence">
            <a:extLst>
              <a:ext uri="{FF2B5EF4-FFF2-40B4-BE49-F238E27FC236}">
                <a16:creationId xmlns:a16="http://schemas.microsoft.com/office/drawing/2014/main" id="{64933AEF-FB16-0FE3-5FA4-33497FEEC63B}"/>
              </a:ext>
            </a:extLst>
          </p:cNvPr>
          <p:cNvPicPr>
            <a:picLocks noChangeAspect="1"/>
          </p:cNvPicPr>
          <p:nvPr/>
        </p:nvPicPr>
        <p:blipFill>
          <a:blip r:embed="rId3"/>
          <a:stretch>
            <a:fillRect/>
          </a:stretch>
        </p:blipFill>
        <p:spPr>
          <a:xfrm>
            <a:off x="5023800" y="1817100"/>
            <a:ext cx="3603600" cy="27027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4"/>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Dinosaur Discovery Group Project</a:t>
            </a:r>
            <a:endParaRPr dirty="0"/>
          </a:p>
        </p:txBody>
      </p:sp>
      <p:sp>
        <p:nvSpPr>
          <p:cNvPr id="5" name="TextBox 4">
            <a:extLst>
              <a:ext uri="{FF2B5EF4-FFF2-40B4-BE49-F238E27FC236}">
                <a16:creationId xmlns:a16="http://schemas.microsoft.com/office/drawing/2014/main" id="{F6D27D0C-E8D2-48D6-36DD-1273F2836710}"/>
              </a:ext>
            </a:extLst>
          </p:cNvPr>
          <p:cNvSpPr txBox="1"/>
          <p:nvPr/>
        </p:nvSpPr>
        <p:spPr>
          <a:xfrm>
            <a:off x="311675" y="1476000"/>
            <a:ext cx="8371525" cy="3290400"/>
          </a:xfrm>
          <a:prstGeom prst="rect">
            <a:avLst/>
          </a:prstGeom>
          <a:noFill/>
        </p:spPr>
        <p:txBody>
          <a:bodyPr wrap="square" rtlCol="0">
            <a:noAutofit/>
          </a:bodyPr>
          <a:lstStyle/>
          <a:p>
            <a:pPr marL="0" marR="0">
              <a:spcBef>
                <a:spcPts val="0"/>
              </a:spcBef>
              <a:spcAft>
                <a:spcPts val="0"/>
              </a:spcAft>
            </a:pPr>
            <a:r>
              <a:rPr lang="en-US" sz="1200" b="1" u="sng" dirty="0">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Overview</a:t>
            </a:r>
          </a:p>
          <a:p>
            <a:pPr marL="0" marR="0">
              <a:spcBef>
                <a:spcPts val="0"/>
              </a:spcBef>
              <a:spcAft>
                <a:spcPts val="0"/>
              </a:spcAft>
            </a:pPr>
            <a:endParaRPr lang="en-US" sz="1200" u="sng" dirty="0">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endParaRPr>
          </a:p>
          <a:p>
            <a:pPr marL="0" marR="0">
              <a:spcBef>
                <a:spcPts val="0"/>
              </a:spcBef>
              <a:spcAft>
                <a:spcPts val="0"/>
              </a:spcAft>
            </a:pPr>
            <a:r>
              <a:rPr lang="en-US" sz="1200" dirty="0">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Have you ever wondered about dinosaurs, plants, and marine creatures that came before us?  There are many unsolved mysteries in the world today.  With every new paleontological excavation site scientists learn more about life on Earth.</a:t>
            </a:r>
            <a:endParaRPr lang="en-US" sz="1200" dirty="0">
              <a:solidFill>
                <a:srgbClr val="000000"/>
              </a:solidFill>
              <a:effectLst/>
              <a:latin typeface="Helvetica Neue"/>
              <a:ea typeface="Arial Unicode MS" panose="020B0604020202020204" pitchFamily="34" charset="-128"/>
              <a:cs typeface="Arial Unicode MS" panose="020B0604020202020204" pitchFamily="34" charset="-128"/>
            </a:endParaRPr>
          </a:p>
          <a:p>
            <a:pPr marL="0" marR="0">
              <a:spcBef>
                <a:spcPts val="0"/>
              </a:spcBef>
              <a:spcAft>
                <a:spcPts val="0"/>
              </a:spcAft>
            </a:pPr>
            <a:r>
              <a:rPr lang="en-US" sz="1200" dirty="0">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p>
          <a:p>
            <a:pPr marL="0" marR="0">
              <a:spcBef>
                <a:spcPts val="0"/>
              </a:spcBef>
              <a:spcAft>
                <a:spcPts val="0"/>
              </a:spcAft>
            </a:pPr>
            <a:endParaRPr lang="en-US" sz="1200" dirty="0">
              <a:solidFill>
                <a:srgbClr val="000000"/>
              </a:solidFill>
              <a:effectLst/>
              <a:latin typeface="Helvetica Neue"/>
              <a:ea typeface="Arial Unicode MS" panose="020B0604020202020204" pitchFamily="34" charset="-128"/>
              <a:cs typeface="Arial Unicode MS" panose="020B0604020202020204" pitchFamily="34" charset="-128"/>
            </a:endParaRPr>
          </a:p>
          <a:p>
            <a:pPr marL="0" marR="0">
              <a:spcBef>
                <a:spcPts val="0"/>
              </a:spcBef>
              <a:spcAft>
                <a:spcPts val="0"/>
              </a:spcAft>
            </a:pPr>
            <a:r>
              <a:rPr lang="en-US" sz="1200" b="1" u="sng" dirty="0">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Background to the project:</a:t>
            </a:r>
            <a:endParaRPr lang="en-US" sz="1200" b="1" dirty="0">
              <a:solidFill>
                <a:srgbClr val="000000"/>
              </a:solidFill>
              <a:effectLst/>
              <a:latin typeface="Helvetica Neue"/>
              <a:ea typeface="Arial Unicode MS" panose="020B0604020202020204" pitchFamily="34" charset="-128"/>
              <a:cs typeface="Arial Unicode MS" panose="020B0604020202020204" pitchFamily="34" charset="-128"/>
            </a:endParaRPr>
          </a:p>
          <a:p>
            <a:pPr marL="0" marR="0">
              <a:spcBef>
                <a:spcPts val="0"/>
              </a:spcBef>
              <a:spcAft>
                <a:spcPts val="0"/>
              </a:spcAft>
            </a:pPr>
            <a:r>
              <a:rPr lang="en-US" sz="1200" dirty="0">
                <a:solidFill>
                  <a:srgbClr val="000000"/>
                </a:solidFill>
                <a:effectLst/>
                <a:latin typeface="Arial" panose="020B0604020202020204" pitchFamily="34" charset="0"/>
                <a:ea typeface="Arial" panose="020B0604020202020204" pitchFamily="34" charset="0"/>
                <a:cs typeface="Arial Unicode MS" panose="020B0604020202020204" pitchFamily="34" charset="-128"/>
              </a:rPr>
              <a:t> </a:t>
            </a:r>
            <a:endParaRPr lang="en-US" sz="1200" dirty="0">
              <a:solidFill>
                <a:srgbClr val="000000"/>
              </a:solidFill>
              <a:effectLst/>
              <a:latin typeface="Helvetica Neue"/>
              <a:ea typeface="Arial Unicode MS" panose="020B0604020202020204" pitchFamily="34" charset="-128"/>
              <a:cs typeface="Arial Unicode MS" panose="020B0604020202020204" pitchFamily="34" charset="-128"/>
            </a:endParaRPr>
          </a:p>
          <a:p>
            <a:pPr marL="0" marR="0">
              <a:spcBef>
                <a:spcPts val="0"/>
              </a:spcBef>
              <a:spcAft>
                <a:spcPts val="0"/>
              </a:spcAft>
            </a:pPr>
            <a:r>
              <a:rPr lang="en-US" sz="1200" dirty="0">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You are all </a:t>
            </a:r>
            <a:r>
              <a:rPr lang="en-US" sz="1200" b="1" u="sng" dirty="0">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paleontologists</a:t>
            </a:r>
            <a:r>
              <a:rPr lang="en-US" sz="1200" dirty="0">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 on a dig that has discovered the fossil of a dinosaur in Nevada.  It can be a new dinosaur or a known one.  </a:t>
            </a:r>
            <a:endParaRPr lang="en-US" sz="1200" dirty="0">
              <a:solidFill>
                <a:srgbClr val="000000"/>
              </a:solidFill>
              <a:effectLst/>
              <a:latin typeface="Helvetica Neue"/>
              <a:ea typeface="Arial Unicode MS" panose="020B0604020202020204" pitchFamily="34" charset="-128"/>
              <a:cs typeface="Arial Unicode MS" panose="020B0604020202020204" pitchFamily="34" charset="-128"/>
            </a:endParaRPr>
          </a:p>
          <a:p>
            <a:pPr marL="0" marR="0">
              <a:spcBef>
                <a:spcPts val="0"/>
              </a:spcBef>
              <a:spcAft>
                <a:spcPts val="0"/>
              </a:spcAft>
            </a:pPr>
            <a:r>
              <a:rPr lang="en-US" sz="1200" dirty="0">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 </a:t>
            </a:r>
            <a:endParaRPr lang="en-US" sz="1200" dirty="0">
              <a:solidFill>
                <a:srgbClr val="000000"/>
              </a:solidFill>
              <a:effectLst/>
              <a:latin typeface="Helvetica Neue"/>
              <a:ea typeface="Arial Unicode MS" panose="020B0604020202020204" pitchFamily="34" charset="-128"/>
              <a:cs typeface="Arial Unicode MS" panose="020B0604020202020204" pitchFamily="34" charset="-128"/>
            </a:endParaRPr>
          </a:p>
          <a:p>
            <a:pPr marL="0" marR="0">
              <a:spcBef>
                <a:spcPts val="0"/>
              </a:spcBef>
              <a:spcAft>
                <a:spcPts val="0"/>
              </a:spcAft>
            </a:pPr>
            <a:r>
              <a:rPr lang="en-US" sz="1200" dirty="0">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Before you start, as a group you need to decide:</a:t>
            </a:r>
            <a:endParaRPr lang="en-US" sz="1200" dirty="0">
              <a:solidFill>
                <a:srgbClr val="000000"/>
              </a:solidFill>
              <a:effectLst/>
              <a:latin typeface="Helvetica Neue"/>
              <a:ea typeface="Arial Unicode MS" panose="020B0604020202020204" pitchFamily="34" charset="-128"/>
              <a:cs typeface="Arial Unicode MS" panose="020B0604020202020204" pitchFamily="34" charset="-128"/>
            </a:endParaRPr>
          </a:p>
          <a:p>
            <a:pPr marL="342900" marR="0" lvl="0" indent="-342900">
              <a:spcBef>
                <a:spcPts val="0"/>
              </a:spcBef>
              <a:spcAft>
                <a:spcPts val="0"/>
              </a:spcAft>
              <a:buFont typeface="Arial" panose="020B0604020202020204" pitchFamily="34" charset="0"/>
              <a:buChar char="-"/>
            </a:pPr>
            <a:r>
              <a:rPr lang="en-US" sz="1200" dirty="0">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Where in Nevada you discovered your fossil</a:t>
            </a:r>
            <a:endParaRPr lang="en-US" sz="1200" dirty="0">
              <a:solidFill>
                <a:srgbClr val="000000"/>
              </a:solidFill>
              <a:effectLst/>
              <a:latin typeface="Helvetica Neue"/>
              <a:ea typeface="Arial Unicode MS" panose="020B0604020202020204" pitchFamily="34" charset="-128"/>
              <a:cs typeface="Arial Unicode MS" panose="020B0604020202020204" pitchFamily="34" charset="-128"/>
            </a:endParaRPr>
          </a:p>
          <a:p>
            <a:pPr marL="342900" marR="0" lvl="0" indent="-342900">
              <a:spcBef>
                <a:spcPts val="0"/>
              </a:spcBef>
              <a:spcAft>
                <a:spcPts val="0"/>
              </a:spcAft>
              <a:buFont typeface="Arial" panose="020B0604020202020204" pitchFamily="34" charset="0"/>
              <a:buChar char="-"/>
            </a:pPr>
            <a:r>
              <a:rPr lang="en-US" sz="1200" dirty="0">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What fossil you have found</a:t>
            </a:r>
            <a:endParaRPr lang="en-US" sz="1200" dirty="0">
              <a:solidFill>
                <a:srgbClr val="000000"/>
              </a:solidFill>
              <a:effectLst/>
              <a:latin typeface="Helvetica Neue"/>
              <a:ea typeface="Arial Unicode MS" panose="020B0604020202020204" pitchFamily="34" charset="-128"/>
              <a:cs typeface="Arial Unicode MS" panose="020B0604020202020204" pitchFamily="34" charset="-128"/>
            </a:endParaRPr>
          </a:p>
          <a:p>
            <a:pPr marL="342900" marR="0" lvl="0" indent="-342900">
              <a:spcBef>
                <a:spcPts val="0"/>
              </a:spcBef>
              <a:spcAft>
                <a:spcPts val="0"/>
              </a:spcAft>
              <a:buFont typeface="Arial" panose="020B0604020202020204" pitchFamily="34" charset="0"/>
              <a:buChar char="-"/>
            </a:pPr>
            <a:r>
              <a:rPr lang="en-US" sz="1200" dirty="0">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When the animal lived</a:t>
            </a:r>
            <a:endParaRPr lang="en-US" sz="1200" dirty="0">
              <a:solidFill>
                <a:srgbClr val="000000"/>
              </a:solidFill>
              <a:effectLst/>
              <a:latin typeface="Helvetica Neue"/>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6259266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4"/>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Dinosaur Discovery Group Project</a:t>
            </a:r>
            <a:endParaRPr dirty="0"/>
          </a:p>
        </p:txBody>
      </p:sp>
      <p:sp>
        <p:nvSpPr>
          <p:cNvPr id="12" name="TextBox 11">
            <a:extLst>
              <a:ext uri="{FF2B5EF4-FFF2-40B4-BE49-F238E27FC236}">
                <a16:creationId xmlns:a16="http://schemas.microsoft.com/office/drawing/2014/main" id="{502685C5-0CEB-A12E-3929-4F8E84E26182}"/>
              </a:ext>
            </a:extLst>
          </p:cNvPr>
          <p:cNvSpPr txBox="1"/>
          <p:nvPr/>
        </p:nvSpPr>
        <p:spPr>
          <a:xfrm>
            <a:off x="374401" y="1477200"/>
            <a:ext cx="8576400" cy="3290400"/>
          </a:xfrm>
          <a:prstGeom prst="rect">
            <a:avLst/>
          </a:prstGeom>
          <a:noFill/>
        </p:spPr>
        <p:txBody>
          <a:bodyPr wrap="square" rtlCol="0">
            <a:noAutofit/>
          </a:bodyPr>
          <a:lstStyle/>
          <a:p>
            <a:pPr marL="0" marR="0">
              <a:spcBef>
                <a:spcPts val="0"/>
              </a:spcBef>
              <a:spcAft>
                <a:spcPts val="0"/>
              </a:spcAft>
            </a:pPr>
            <a:r>
              <a:rPr lang="en-US" sz="1200" b="1" u="sng" dirty="0">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Your Team Project</a:t>
            </a:r>
          </a:p>
          <a:p>
            <a:pPr marL="0" marR="0">
              <a:spcBef>
                <a:spcPts val="0"/>
              </a:spcBef>
              <a:spcAft>
                <a:spcPts val="0"/>
              </a:spcAft>
            </a:pPr>
            <a:endParaRPr lang="en-US" sz="1200" dirty="0">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endParaRPr>
          </a:p>
          <a:p>
            <a:pPr marL="0" marR="0">
              <a:spcBef>
                <a:spcPts val="0"/>
              </a:spcBef>
              <a:spcAft>
                <a:spcPts val="0"/>
              </a:spcAft>
            </a:pPr>
            <a:r>
              <a:rPr lang="en-US" sz="1200" dirty="0">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Your team is responsible for a poster presentation that explains the following aspects of your find.  Don’t forget to add images or photos!  Each person should help to create the poster, and each person is responsible for their own section:</a:t>
            </a:r>
          </a:p>
          <a:p>
            <a:pPr marL="0" marR="0">
              <a:spcBef>
                <a:spcPts val="0"/>
              </a:spcBef>
              <a:spcAft>
                <a:spcPts val="0"/>
              </a:spcAft>
            </a:pPr>
            <a:endParaRPr lang="en-US" sz="1200" dirty="0">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endParaRPr>
          </a:p>
          <a:p>
            <a:pPr marL="0" marR="0">
              <a:spcBef>
                <a:spcPts val="0"/>
              </a:spcBef>
              <a:spcAft>
                <a:spcPts val="0"/>
              </a:spcAft>
            </a:pPr>
            <a:r>
              <a:rPr lang="en-US" sz="1200" dirty="0">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1. </a:t>
            </a:r>
            <a:r>
              <a:rPr lang="en-US" sz="1200" u="sng" dirty="0">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Write about the fossil </a:t>
            </a:r>
            <a:r>
              <a:rPr lang="en-US" sz="1200" dirty="0">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 such as what size it is, what position it was found in, how big it is, what type of fossil is it (body fossil, trace fossil, etc.)</a:t>
            </a:r>
          </a:p>
          <a:p>
            <a:pPr marL="0" marR="0">
              <a:spcBef>
                <a:spcPts val="0"/>
              </a:spcBef>
              <a:spcAft>
                <a:spcPts val="0"/>
              </a:spcAft>
            </a:pPr>
            <a:endParaRPr lang="en-US" sz="1200" dirty="0">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endParaRPr>
          </a:p>
          <a:p>
            <a:r>
              <a:rPr lang="en-US" sz="1200" dirty="0">
                <a:latin typeface="Arial" panose="020B0604020202020204" pitchFamily="34" charset="0"/>
                <a:ea typeface="Arial Unicode MS" panose="020B0604020202020204" pitchFamily="34" charset="-128"/>
                <a:cs typeface="Arial Unicode MS" panose="020B0604020202020204" pitchFamily="34" charset="-128"/>
              </a:rPr>
              <a:t>2</a:t>
            </a:r>
            <a:r>
              <a:rPr lang="en-US" sz="1200" dirty="0">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a:t>
            </a:r>
            <a:r>
              <a:rPr lang="en-US" sz="1200" u="sng" dirty="0">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Write about the animal</a:t>
            </a:r>
            <a:r>
              <a:rPr lang="en-US" sz="1200" dirty="0">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 such as what might it have looked like, was it a </a:t>
            </a:r>
            <a:r>
              <a:rPr lang="en-US" sz="1200" dirty="0">
                <a:latin typeface="Arial" panose="020B0604020202020204" pitchFamily="34" charset="0"/>
                <a:ea typeface="Arial Unicode MS" panose="020B0604020202020204" pitchFamily="34" charset="-128"/>
                <a:cs typeface="Arial Unicode MS" panose="020B0604020202020204" pitchFamily="34" charset="-128"/>
              </a:rPr>
              <a:t>carnivore or herbivore, </a:t>
            </a:r>
            <a:r>
              <a:rPr lang="en-US" sz="1200" dirty="0">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what did it eat. </a:t>
            </a:r>
          </a:p>
          <a:p>
            <a:pPr marL="0" marR="0">
              <a:spcBef>
                <a:spcPts val="0"/>
              </a:spcBef>
              <a:spcAft>
                <a:spcPts val="0"/>
              </a:spcAft>
            </a:pPr>
            <a:endParaRPr lang="en-US" sz="1200" dirty="0">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endParaRPr>
          </a:p>
          <a:p>
            <a:pPr marL="0" marR="0">
              <a:spcBef>
                <a:spcPts val="0"/>
              </a:spcBef>
              <a:spcAft>
                <a:spcPts val="0"/>
              </a:spcAft>
            </a:pPr>
            <a:r>
              <a:rPr lang="en-US" sz="1200" dirty="0">
                <a:latin typeface="Arial" panose="020B0604020202020204" pitchFamily="34" charset="0"/>
                <a:ea typeface="Arial Unicode MS" panose="020B0604020202020204" pitchFamily="34" charset="-128"/>
                <a:cs typeface="Arial Unicode MS" panose="020B0604020202020204" pitchFamily="34" charset="-128"/>
              </a:rPr>
              <a:t>3</a:t>
            </a:r>
            <a:r>
              <a:rPr lang="en-US" sz="1200" dirty="0">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a:t>
            </a:r>
            <a:r>
              <a:rPr lang="en-US" sz="1200" u="sng" dirty="0">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Write about the environment or habitat </a:t>
            </a:r>
            <a:r>
              <a:rPr lang="en-US" sz="1200" dirty="0">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that the animal would have lived in, such as the geography of the location, (mountains or valley, lake side or desert), what plants were living in the area, what other animals would have been in the area.</a:t>
            </a:r>
          </a:p>
          <a:p>
            <a:endParaRPr lang="en-US" sz="1200" u="sng" dirty="0">
              <a:latin typeface="Arial" panose="020B0604020202020204" pitchFamily="34" charset="0"/>
              <a:ea typeface="Arial Unicode MS" panose="020B0604020202020204" pitchFamily="34" charset="-128"/>
              <a:cs typeface="Arial Unicode MS" panose="020B0604020202020204" pitchFamily="34" charset="-128"/>
            </a:endParaRPr>
          </a:p>
          <a:p>
            <a:r>
              <a:rPr lang="en-US" sz="1200" u="sng" dirty="0">
                <a:latin typeface="Arial" panose="020B0604020202020204" pitchFamily="34" charset="0"/>
                <a:ea typeface="Arial Unicode MS" panose="020B0604020202020204" pitchFamily="34" charset="-128"/>
                <a:cs typeface="Arial Unicode MS" panose="020B0604020202020204" pitchFamily="34" charset="-128"/>
              </a:rPr>
              <a:t>4.Write about the dig site</a:t>
            </a:r>
            <a:r>
              <a:rPr lang="en-US" sz="1200" dirty="0">
                <a:latin typeface="Arial" panose="020B0604020202020204" pitchFamily="34" charset="0"/>
                <a:ea typeface="Arial Unicode MS" panose="020B0604020202020204" pitchFamily="34" charset="-128"/>
                <a:cs typeface="Arial Unicode MS" panose="020B0604020202020204" pitchFamily="34" charset="-128"/>
              </a:rPr>
              <a:t>, such as where it is in Nevada, what it would have looked like when the animal was alive, and what it look like today.</a:t>
            </a:r>
          </a:p>
          <a:p>
            <a:pPr marL="0" marR="0">
              <a:spcBef>
                <a:spcPts val="0"/>
              </a:spcBef>
              <a:spcAft>
                <a:spcPts val="0"/>
              </a:spcAft>
            </a:pPr>
            <a:endParaRPr lang="en-US" sz="1200" dirty="0">
              <a:latin typeface="Arial" panose="020B0604020202020204" pitchFamily="34" charset="0"/>
              <a:ea typeface="Arial Unicode MS" panose="020B0604020202020204" pitchFamily="34" charset="-128"/>
              <a:cs typeface="Arial Unicode MS" panose="020B0604020202020204" pitchFamily="34" charset="-128"/>
            </a:endParaRPr>
          </a:p>
          <a:p>
            <a:pPr marL="0" marR="0" algn="ctr">
              <a:spcBef>
                <a:spcPts val="0"/>
              </a:spcBef>
              <a:spcAft>
                <a:spcPts val="0"/>
              </a:spcAft>
            </a:pPr>
            <a:r>
              <a:rPr lang="en-US" sz="1200" b="1" dirty="0">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rPr>
              <a:t>Enjoy!</a:t>
            </a:r>
          </a:p>
          <a:p>
            <a:endParaRPr lang="en-US" dirty="0"/>
          </a:p>
        </p:txBody>
      </p:sp>
    </p:spTree>
    <p:extLst>
      <p:ext uri="{BB962C8B-B14F-4D97-AF65-F5344CB8AC3E}">
        <p14:creationId xmlns:p14="http://schemas.microsoft.com/office/powerpoint/2010/main" val="36096106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8C1F0-C1F4-E390-7E37-7CF51CDABB6E}"/>
              </a:ext>
            </a:extLst>
          </p:cNvPr>
          <p:cNvSpPr>
            <a:spLocks noGrp="1"/>
          </p:cNvSpPr>
          <p:nvPr>
            <p:ph type="title"/>
          </p:nvPr>
        </p:nvSpPr>
        <p:spPr/>
        <p:txBody>
          <a:bodyPr/>
          <a:lstStyle/>
          <a:p>
            <a:r>
              <a:rPr lang="en-US" dirty="0"/>
              <a:t>Compare and contrast activity  </a:t>
            </a:r>
          </a:p>
        </p:txBody>
      </p:sp>
      <p:graphicFrame>
        <p:nvGraphicFramePr>
          <p:cNvPr id="14" name="Table 13">
            <a:extLst>
              <a:ext uri="{FF2B5EF4-FFF2-40B4-BE49-F238E27FC236}">
                <a16:creationId xmlns:a16="http://schemas.microsoft.com/office/drawing/2014/main" id="{BA17CED2-9A4D-2DA5-02A1-090BB3D84CFB}"/>
              </a:ext>
            </a:extLst>
          </p:cNvPr>
          <p:cNvGraphicFramePr>
            <a:graphicFrameLocks noGrp="1"/>
          </p:cNvGraphicFramePr>
          <p:nvPr/>
        </p:nvGraphicFramePr>
        <p:xfrm>
          <a:off x="1627200" y="1483725"/>
          <a:ext cx="5853600" cy="3416300"/>
        </p:xfrm>
        <a:graphic>
          <a:graphicData uri="http://schemas.openxmlformats.org/drawingml/2006/table">
            <a:tbl>
              <a:tblPr firstRow="1" bandRow="1">
                <a:tableStyleId>{5C22544A-7EE6-4342-B048-85BDC9FD1C3A}</a:tableStyleId>
              </a:tblPr>
              <a:tblGrid>
                <a:gridCol w="2926800">
                  <a:extLst>
                    <a:ext uri="{9D8B030D-6E8A-4147-A177-3AD203B41FA5}">
                      <a16:colId xmlns:a16="http://schemas.microsoft.com/office/drawing/2014/main" val="396324141"/>
                    </a:ext>
                  </a:extLst>
                </a:gridCol>
                <a:gridCol w="2926800">
                  <a:extLst>
                    <a:ext uri="{9D8B030D-6E8A-4147-A177-3AD203B41FA5}">
                      <a16:colId xmlns:a16="http://schemas.microsoft.com/office/drawing/2014/main" val="4079261929"/>
                    </a:ext>
                  </a:extLst>
                </a:gridCol>
              </a:tblGrid>
              <a:tr h="384355">
                <a:tc>
                  <a:txBody>
                    <a:bodyPr/>
                    <a:lstStyle/>
                    <a:p>
                      <a:pPr marL="0" marR="0" algn="ctr">
                        <a:spcBef>
                          <a:spcPts val="0"/>
                        </a:spcBef>
                        <a:spcAft>
                          <a:spcPts val="0"/>
                        </a:spcAft>
                      </a:pPr>
                      <a:r>
                        <a:rPr lang="en-US" sz="1600">
                          <a:effectLst/>
                        </a:rPr>
                        <a:t>Paleontology</a:t>
                      </a:r>
                      <a:endParaRPr lang="en-US" sz="700">
                        <a:solidFill>
                          <a:srgbClr val="000000"/>
                        </a:solidFill>
                        <a:effectLst/>
                        <a:latin typeface="Helvetica Neue"/>
                        <a:ea typeface="Arial Unicode MS" panose="020B0604020202020204" pitchFamily="34" charset="-128"/>
                        <a:cs typeface="Arial Unicode MS" panose="020B0604020202020204" pitchFamily="34" charset="-128"/>
                      </a:endParaRPr>
                    </a:p>
                  </a:txBody>
                  <a:tcPr marL="45868" marR="45868" marT="0" marB="0" anchor="ctr"/>
                </a:tc>
                <a:tc>
                  <a:txBody>
                    <a:bodyPr/>
                    <a:lstStyle/>
                    <a:p>
                      <a:pPr marL="0" marR="0" algn="ctr">
                        <a:spcBef>
                          <a:spcPts val="0"/>
                        </a:spcBef>
                        <a:spcAft>
                          <a:spcPts val="0"/>
                        </a:spcAft>
                      </a:pPr>
                      <a:r>
                        <a:rPr lang="en-US" sz="1600">
                          <a:effectLst/>
                        </a:rPr>
                        <a:t>Archaeology</a:t>
                      </a:r>
                      <a:endParaRPr lang="en-US" sz="700">
                        <a:solidFill>
                          <a:srgbClr val="000000"/>
                        </a:solidFill>
                        <a:effectLst/>
                        <a:latin typeface="Helvetica Neue"/>
                        <a:ea typeface="Arial Unicode MS" panose="020B0604020202020204" pitchFamily="34" charset="-128"/>
                        <a:cs typeface="Arial Unicode MS" panose="020B0604020202020204" pitchFamily="34" charset="-128"/>
                      </a:endParaRPr>
                    </a:p>
                  </a:txBody>
                  <a:tcPr marL="33976" marR="33976" marT="33976" marB="33976" anchor="ctr"/>
                </a:tc>
                <a:extLst>
                  <a:ext uri="{0D108BD9-81ED-4DB2-BD59-A6C34878D82A}">
                    <a16:rowId xmlns:a16="http://schemas.microsoft.com/office/drawing/2014/main" val="3291776060"/>
                  </a:ext>
                </a:extLst>
              </a:tr>
              <a:tr h="736008">
                <a:tc>
                  <a:txBody>
                    <a:bodyPr/>
                    <a:lstStyle/>
                    <a:p>
                      <a:pPr marL="0" marR="0" algn="ctr">
                        <a:spcBef>
                          <a:spcPts val="0"/>
                        </a:spcBef>
                        <a:spcAft>
                          <a:spcPts val="0"/>
                        </a:spcAft>
                      </a:pPr>
                      <a:r>
                        <a:rPr lang="en-US" sz="1200" dirty="0">
                          <a:effectLst/>
                        </a:rPr>
                        <a:t>A paleontologist studies paleontology</a:t>
                      </a:r>
                      <a:endParaRPr lang="en-US" sz="1050" dirty="0">
                        <a:solidFill>
                          <a:srgbClr val="000000"/>
                        </a:solidFill>
                        <a:effectLst/>
                        <a:latin typeface="Helvetica Neue"/>
                        <a:ea typeface="Arial Unicode MS" panose="020B0604020202020204" pitchFamily="34" charset="-128"/>
                        <a:cs typeface="Arial Unicode MS" panose="020B0604020202020204" pitchFamily="34" charset="-128"/>
                      </a:endParaRPr>
                    </a:p>
                  </a:txBody>
                  <a:tcPr marL="45868" marR="45868" marT="0" marB="0" anchor="ctr"/>
                </a:tc>
                <a:tc>
                  <a:txBody>
                    <a:bodyPr/>
                    <a:lstStyle/>
                    <a:p>
                      <a:pPr marL="0" marR="0" algn="ctr">
                        <a:spcBef>
                          <a:spcPts val="0"/>
                        </a:spcBef>
                        <a:spcAft>
                          <a:spcPts val="0"/>
                        </a:spcAft>
                      </a:pPr>
                      <a:r>
                        <a:rPr lang="en-US" sz="1200" dirty="0">
                          <a:effectLst/>
                        </a:rPr>
                        <a:t>An archaeologist studies archaeology</a:t>
                      </a:r>
                      <a:endParaRPr lang="en-US" sz="1050" dirty="0">
                        <a:solidFill>
                          <a:srgbClr val="000000"/>
                        </a:solidFill>
                        <a:effectLst/>
                        <a:latin typeface="Helvetica Neue"/>
                        <a:ea typeface="Arial Unicode MS" panose="020B0604020202020204" pitchFamily="34" charset="-128"/>
                        <a:cs typeface="Arial Unicode MS" panose="020B0604020202020204" pitchFamily="34" charset="-128"/>
                      </a:endParaRPr>
                    </a:p>
                  </a:txBody>
                  <a:tcPr marL="33976" marR="33976" marT="33976" marB="33976" anchor="ctr"/>
                </a:tc>
                <a:extLst>
                  <a:ext uri="{0D108BD9-81ED-4DB2-BD59-A6C34878D82A}">
                    <a16:rowId xmlns:a16="http://schemas.microsoft.com/office/drawing/2014/main" val="3577810228"/>
                  </a:ext>
                </a:extLst>
              </a:tr>
              <a:tr h="933494">
                <a:tc>
                  <a:txBody>
                    <a:bodyPr/>
                    <a:lstStyle/>
                    <a:p>
                      <a:pPr marL="0" marR="0" algn="ctr">
                        <a:spcBef>
                          <a:spcPts val="0"/>
                        </a:spcBef>
                        <a:spcAft>
                          <a:spcPts val="0"/>
                        </a:spcAft>
                      </a:pPr>
                      <a:r>
                        <a:rPr lang="en-US" sz="1200" dirty="0">
                          <a:effectLst/>
                        </a:rPr>
                        <a:t>Studying the history of life </a:t>
                      </a:r>
                      <a:endParaRPr lang="en-US" sz="1050" dirty="0">
                        <a:effectLst/>
                      </a:endParaRPr>
                    </a:p>
                    <a:p>
                      <a:pPr marL="0" marR="0" algn="ctr">
                        <a:spcBef>
                          <a:spcPts val="0"/>
                        </a:spcBef>
                        <a:spcAft>
                          <a:spcPts val="0"/>
                        </a:spcAft>
                      </a:pPr>
                      <a:r>
                        <a:rPr lang="en-US" sz="1200" dirty="0">
                          <a:effectLst/>
                        </a:rPr>
                        <a:t>on Earth as based on fossils</a:t>
                      </a:r>
                      <a:endParaRPr lang="en-US" sz="1050" dirty="0">
                        <a:solidFill>
                          <a:srgbClr val="000000"/>
                        </a:solidFill>
                        <a:effectLst/>
                        <a:latin typeface="Helvetica Neue"/>
                        <a:ea typeface="Arial Unicode MS" panose="020B0604020202020204" pitchFamily="34" charset="-128"/>
                        <a:cs typeface="Arial Unicode MS" panose="020B0604020202020204" pitchFamily="34" charset="-128"/>
                      </a:endParaRPr>
                    </a:p>
                  </a:txBody>
                  <a:tcPr marL="45868" marR="45868" marT="0" marB="0" anchor="ctr"/>
                </a:tc>
                <a:tc>
                  <a:txBody>
                    <a:bodyPr/>
                    <a:lstStyle/>
                    <a:p>
                      <a:pPr marL="0" marR="0" algn="ctr">
                        <a:spcBef>
                          <a:spcPts val="0"/>
                        </a:spcBef>
                        <a:spcAft>
                          <a:spcPts val="0"/>
                        </a:spcAft>
                      </a:pPr>
                      <a:r>
                        <a:rPr lang="en-US" sz="1200">
                          <a:effectLst/>
                        </a:rPr>
                        <a:t>Studying the human past using material remains. These remains can be any objects that people created, modified, or used.</a:t>
                      </a:r>
                      <a:endParaRPr lang="en-US" sz="1050">
                        <a:solidFill>
                          <a:srgbClr val="000000"/>
                        </a:solidFill>
                        <a:effectLst/>
                        <a:latin typeface="Helvetica Neue"/>
                        <a:ea typeface="Arial Unicode MS" panose="020B0604020202020204" pitchFamily="34" charset="-128"/>
                        <a:cs typeface="Arial Unicode MS" panose="020B0604020202020204" pitchFamily="34" charset="-128"/>
                      </a:endParaRPr>
                    </a:p>
                  </a:txBody>
                  <a:tcPr marL="33976" marR="33976" marT="33976" marB="33976" anchor="ctr"/>
                </a:tc>
                <a:extLst>
                  <a:ext uri="{0D108BD9-81ED-4DB2-BD59-A6C34878D82A}">
                    <a16:rowId xmlns:a16="http://schemas.microsoft.com/office/drawing/2014/main" val="1497271601"/>
                  </a:ext>
                </a:extLst>
              </a:tr>
              <a:tr h="627709">
                <a:tc>
                  <a:txBody>
                    <a:bodyPr/>
                    <a:lstStyle/>
                    <a:p>
                      <a:pPr marL="0" marR="0" algn="ctr">
                        <a:spcBef>
                          <a:spcPts val="0"/>
                        </a:spcBef>
                        <a:spcAft>
                          <a:spcPts val="0"/>
                        </a:spcAft>
                      </a:pPr>
                      <a:r>
                        <a:rPr lang="en-US" sz="1200">
                          <a:effectLst/>
                        </a:rPr>
                        <a:t>Studying fossils</a:t>
                      </a:r>
                      <a:endParaRPr lang="en-US" sz="1050">
                        <a:solidFill>
                          <a:srgbClr val="000000"/>
                        </a:solidFill>
                        <a:effectLst/>
                        <a:latin typeface="Helvetica Neue"/>
                        <a:ea typeface="Arial Unicode MS" panose="020B0604020202020204" pitchFamily="34" charset="-128"/>
                        <a:cs typeface="Arial Unicode MS" panose="020B0604020202020204" pitchFamily="34" charset="-128"/>
                      </a:endParaRPr>
                    </a:p>
                  </a:txBody>
                  <a:tcPr marL="45868" marR="45868" marT="0" marB="0" anchor="ctr"/>
                </a:tc>
                <a:tc>
                  <a:txBody>
                    <a:bodyPr/>
                    <a:lstStyle/>
                    <a:p>
                      <a:pPr marL="0" marR="0" algn="ctr">
                        <a:spcBef>
                          <a:spcPts val="0"/>
                        </a:spcBef>
                        <a:spcAft>
                          <a:spcPts val="0"/>
                        </a:spcAft>
                      </a:pPr>
                      <a:r>
                        <a:rPr lang="en-US" sz="1200">
                          <a:effectLst/>
                        </a:rPr>
                        <a:t>Studying artifacts</a:t>
                      </a:r>
                      <a:endParaRPr lang="en-US" sz="1050">
                        <a:solidFill>
                          <a:srgbClr val="000000"/>
                        </a:solidFill>
                        <a:effectLst/>
                        <a:latin typeface="Helvetica Neue"/>
                        <a:ea typeface="Arial Unicode MS" panose="020B0604020202020204" pitchFamily="34" charset="-128"/>
                        <a:cs typeface="Arial Unicode MS" panose="020B0604020202020204" pitchFamily="34" charset="-128"/>
                      </a:endParaRPr>
                    </a:p>
                  </a:txBody>
                  <a:tcPr marL="33976" marR="33976" marT="33976" marB="33976" anchor="ctr"/>
                </a:tc>
                <a:extLst>
                  <a:ext uri="{0D108BD9-81ED-4DB2-BD59-A6C34878D82A}">
                    <a16:rowId xmlns:a16="http://schemas.microsoft.com/office/drawing/2014/main" val="2286870252"/>
                  </a:ext>
                </a:extLst>
              </a:tr>
              <a:tr h="734734">
                <a:tc>
                  <a:txBody>
                    <a:bodyPr/>
                    <a:lstStyle/>
                    <a:p>
                      <a:pPr marL="0" marR="0" algn="ctr">
                        <a:spcBef>
                          <a:spcPts val="0"/>
                        </a:spcBef>
                        <a:spcAft>
                          <a:spcPts val="0"/>
                        </a:spcAft>
                      </a:pPr>
                      <a:r>
                        <a:rPr lang="en-US" sz="1200">
                          <a:effectLst/>
                        </a:rPr>
                        <a:t>Knowledge and interest in natural sciences, especially biology and geology</a:t>
                      </a:r>
                      <a:endParaRPr lang="en-US" sz="1050">
                        <a:effectLst/>
                      </a:endParaRPr>
                    </a:p>
                    <a:p>
                      <a:pPr marL="0" marR="0" algn="ctr">
                        <a:spcBef>
                          <a:spcPts val="0"/>
                        </a:spcBef>
                        <a:spcAft>
                          <a:spcPts val="0"/>
                        </a:spcAft>
                      </a:pPr>
                      <a:r>
                        <a:rPr lang="en-US" sz="1200">
                          <a:effectLst/>
                        </a:rPr>
                        <a:t> </a:t>
                      </a:r>
                      <a:endParaRPr lang="en-US" sz="1050">
                        <a:solidFill>
                          <a:srgbClr val="000000"/>
                        </a:solidFill>
                        <a:effectLst/>
                        <a:latin typeface="Helvetica Neue"/>
                        <a:ea typeface="Arial Unicode MS" panose="020B0604020202020204" pitchFamily="34" charset="-128"/>
                        <a:cs typeface="Arial Unicode MS" panose="020B0604020202020204" pitchFamily="34" charset="-128"/>
                      </a:endParaRPr>
                    </a:p>
                  </a:txBody>
                  <a:tcPr marL="45868" marR="45868" marT="0" marB="0" anchor="ctr"/>
                </a:tc>
                <a:tc>
                  <a:txBody>
                    <a:bodyPr/>
                    <a:lstStyle/>
                    <a:p>
                      <a:pPr marL="0" marR="0" algn="ctr">
                        <a:spcBef>
                          <a:spcPts val="0"/>
                        </a:spcBef>
                        <a:spcAft>
                          <a:spcPts val="0"/>
                        </a:spcAft>
                      </a:pPr>
                      <a:r>
                        <a:rPr lang="en-US" sz="1200" dirty="0">
                          <a:effectLst/>
                        </a:rPr>
                        <a:t>Knowledge and interest in human history and conservation</a:t>
                      </a:r>
                      <a:endParaRPr lang="en-US" sz="1050" dirty="0">
                        <a:effectLst/>
                      </a:endParaRPr>
                    </a:p>
                    <a:p>
                      <a:pPr marL="0" marR="0" algn="ctr">
                        <a:spcBef>
                          <a:spcPts val="0"/>
                        </a:spcBef>
                        <a:spcAft>
                          <a:spcPts val="0"/>
                        </a:spcAft>
                      </a:pPr>
                      <a:r>
                        <a:rPr lang="en-US" sz="1050" dirty="0">
                          <a:effectLst/>
                        </a:rPr>
                        <a:t> </a:t>
                      </a:r>
                      <a:endParaRPr lang="en-US" sz="1050" dirty="0">
                        <a:solidFill>
                          <a:srgbClr val="000000"/>
                        </a:solidFill>
                        <a:effectLst/>
                        <a:latin typeface="Helvetica Neue"/>
                        <a:ea typeface="Arial Unicode MS" panose="020B0604020202020204" pitchFamily="34" charset="-128"/>
                        <a:cs typeface="Arial Unicode MS" panose="020B0604020202020204" pitchFamily="34" charset="-128"/>
                      </a:endParaRPr>
                    </a:p>
                  </a:txBody>
                  <a:tcPr marL="33976" marR="33976" marT="33976" marB="33976" anchor="ctr"/>
                </a:tc>
                <a:extLst>
                  <a:ext uri="{0D108BD9-81ED-4DB2-BD59-A6C34878D82A}">
                    <a16:rowId xmlns:a16="http://schemas.microsoft.com/office/drawing/2014/main" val="2658388519"/>
                  </a:ext>
                </a:extLst>
              </a:tr>
            </a:tbl>
          </a:graphicData>
        </a:graphic>
      </p:graphicFrame>
    </p:spTree>
    <p:extLst>
      <p:ext uri="{BB962C8B-B14F-4D97-AF65-F5344CB8AC3E}">
        <p14:creationId xmlns:p14="http://schemas.microsoft.com/office/powerpoint/2010/main" val="41572402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87D9A7-5E57-E641-6779-5AAB48602A5E}"/>
              </a:ext>
            </a:extLst>
          </p:cNvPr>
          <p:cNvSpPr>
            <a:spLocks noGrp="1"/>
          </p:cNvSpPr>
          <p:nvPr>
            <p:ph type="title"/>
          </p:nvPr>
        </p:nvSpPr>
        <p:spPr/>
        <p:txBody>
          <a:bodyPr/>
          <a:lstStyle/>
          <a:p>
            <a:r>
              <a:rPr lang="en-US" dirty="0"/>
              <a:t>Compare and contrast roles</a:t>
            </a:r>
          </a:p>
        </p:txBody>
      </p:sp>
      <p:sp>
        <p:nvSpPr>
          <p:cNvPr id="8" name="Oval 7">
            <a:extLst>
              <a:ext uri="{FF2B5EF4-FFF2-40B4-BE49-F238E27FC236}">
                <a16:creationId xmlns:a16="http://schemas.microsoft.com/office/drawing/2014/main" id="{81559E4F-B85F-F956-E35C-8088EC8738B4}"/>
              </a:ext>
            </a:extLst>
          </p:cNvPr>
          <p:cNvSpPr/>
          <p:nvPr/>
        </p:nvSpPr>
        <p:spPr>
          <a:xfrm>
            <a:off x="1144800" y="1677600"/>
            <a:ext cx="4168800" cy="3276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TextBox 8">
            <a:extLst>
              <a:ext uri="{FF2B5EF4-FFF2-40B4-BE49-F238E27FC236}">
                <a16:creationId xmlns:a16="http://schemas.microsoft.com/office/drawing/2014/main" id="{42796EE8-426B-43E6-9D25-68C4F5841018}"/>
              </a:ext>
            </a:extLst>
          </p:cNvPr>
          <p:cNvSpPr txBox="1"/>
          <p:nvPr/>
        </p:nvSpPr>
        <p:spPr>
          <a:xfrm>
            <a:off x="2545200" y="1369823"/>
            <a:ext cx="13680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Paleontologist</a:t>
            </a:r>
          </a:p>
        </p:txBody>
      </p:sp>
      <p:sp>
        <p:nvSpPr>
          <p:cNvPr id="10" name="Oval 9">
            <a:extLst>
              <a:ext uri="{FF2B5EF4-FFF2-40B4-BE49-F238E27FC236}">
                <a16:creationId xmlns:a16="http://schemas.microsoft.com/office/drawing/2014/main" id="{B8C930CF-3C23-D4F3-A1FF-54D21F678F61}"/>
              </a:ext>
            </a:extLst>
          </p:cNvPr>
          <p:cNvSpPr/>
          <p:nvPr/>
        </p:nvSpPr>
        <p:spPr>
          <a:xfrm>
            <a:off x="3594000" y="1677600"/>
            <a:ext cx="4168800" cy="3276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TextBox 10">
            <a:extLst>
              <a:ext uri="{FF2B5EF4-FFF2-40B4-BE49-F238E27FC236}">
                <a16:creationId xmlns:a16="http://schemas.microsoft.com/office/drawing/2014/main" id="{0DF145F6-DD30-B788-04AF-88B6C11126DA}"/>
              </a:ext>
            </a:extLst>
          </p:cNvPr>
          <p:cNvSpPr txBox="1"/>
          <p:nvPr/>
        </p:nvSpPr>
        <p:spPr>
          <a:xfrm>
            <a:off x="5230802" y="1369822"/>
            <a:ext cx="126359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Archaeologist</a:t>
            </a:r>
          </a:p>
        </p:txBody>
      </p:sp>
    </p:spTree>
    <p:extLst>
      <p:ext uri="{BB962C8B-B14F-4D97-AF65-F5344CB8AC3E}">
        <p14:creationId xmlns:p14="http://schemas.microsoft.com/office/powerpoint/2010/main" val="35683737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87D9A7-5E57-E641-6779-5AAB48602A5E}"/>
              </a:ext>
            </a:extLst>
          </p:cNvPr>
          <p:cNvSpPr>
            <a:spLocks noGrp="1"/>
          </p:cNvSpPr>
          <p:nvPr>
            <p:ph type="title"/>
          </p:nvPr>
        </p:nvSpPr>
        <p:spPr/>
        <p:txBody>
          <a:bodyPr/>
          <a:lstStyle/>
          <a:p>
            <a:r>
              <a:rPr lang="en-US" dirty="0"/>
              <a:t>Compare and contrast roles</a:t>
            </a:r>
          </a:p>
        </p:txBody>
      </p:sp>
      <p:sp>
        <p:nvSpPr>
          <p:cNvPr id="8" name="Oval 7">
            <a:extLst>
              <a:ext uri="{FF2B5EF4-FFF2-40B4-BE49-F238E27FC236}">
                <a16:creationId xmlns:a16="http://schemas.microsoft.com/office/drawing/2014/main" id="{81559E4F-B85F-F956-E35C-8088EC8738B4}"/>
              </a:ext>
            </a:extLst>
          </p:cNvPr>
          <p:cNvSpPr/>
          <p:nvPr/>
        </p:nvSpPr>
        <p:spPr>
          <a:xfrm>
            <a:off x="770400" y="1677600"/>
            <a:ext cx="4118400" cy="2394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TextBox 8">
            <a:extLst>
              <a:ext uri="{FF2B5EF4-FFF2-40B4-BE49-F238E27FC236}">
                <a16:creationId xmlns:a16="http://schemas.microsoft.com/office/drawing/2014/main" id="{42796EE8-426B-43E6-9D25-68C4F5841018}"/>
              </a:ext>
            </a:extLst>
          </p:cNvPr>
          <p:cNvSpPr txBox="1"/>
          <p:nvPr/>
        </p:nvSpPr>
        <p:spPr>
          <a:xfrm>
            <a:off x="2088001" y="1369823"/>
            <a:ext cx="13680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Paleontologist</a:t>
            </a:r>
          </a:p>
        </p:txBody>
      </p:sp>
      <p:sp>
        <p:nvSpPr>
          <p:cNvPr id="11" name="TextBox 10">
            <a:extLst>
              <a:ext uri="{FF2B5EF4-FFF2-40B4-BE49-F238E27FC236}">
                <a16:creationId xmlns:a16="http://schemas.microsoft.com/office/drawing/2014/main" id="{0DF145F6-DD30-B788-04AF-88B6C11126DA}"/>
              </a:ext>
            </a:extLst>
          </p:cNvPr>
          <p:cNvSpPr txBox="1"/>
          <p:nvPr/>
        </p:nvSpPr>
        <p:spPr>
          <a:xfrm>
            <a:off x="5688001" y="1390246"/>
            <a:ext cx="126359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Archaeologist</a:t>
            </a:r>
          </a:p>
        </p:txBody>
      </p:sp>
      <p:sp>
        <p:nvSpPr>
          <p:cNvPr id="7" name="Oval 6">
            <a:extLst>
              <a:ext uri="{FF2B5EF4-FFF2-40B4-BE49-F238E27FC236}">
                <a16:creationId xmlns:a16="http://schemas.microsoft.com/office/drawing/2014/main" id="{D4CA648F-98F5-FCC9-707D-4F3B84659DBA}"/>
              </a:ext>
            </a:extLst>
          </p:cNvPr>
          <p:cNvSpPr/>
          <p:nvPr/>
        </p:nvSpPr>
        <p:spPr>
          <a:xfrm>
            <a:off x="2623800" y="3038400"/>
            <a:ext cx="3744000" cy="2001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Oval 11">
            <a:extLst>
              <a:ext uri="{FF2B5EF4-FFF2-40B4-BE49-F238E27FC236}">
                <a16:creationId xmlns:a16="http://schemas.microsoft.com/office/drawing/2014/main" id="{A977B23F-E69F-B785-8857-46FE9BF96E05}"/>
              </a:ext>
            </a:extLst>
          </p:cNvPr>
          <p:cNvSpPr/>
          <p:nvPr/>
        </p:nvSpPr>
        <p:spPr>
          <a:xfrm>
            <a:off x="4102800" y="1677600"/>
            <a:ext cx="4118400" cy="2394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 name="TextBox 12">
            <a:extLst>
              <a:ext uri="{FF2B5EF4-FFF2-40B4-BE49-F238E27FC236}">
                <a16:creationId xmlns:a16="http://schemas.microsoft.com/office/drawing/2014/main" id="{376CA5EE-156E-6E01-18EA-2E3D7B09E3CA}"/>
              </a:ext>
            </a:extLst>
          </p:cNvPr>
          <p:cNvSpPr txBox="1"/>
          <p:nvPr/>
        </p:nvSpPr>
        <p:spPr>
          <a:xfrm>
            <a:off x="6030902" y="4642575"/>
            <a:ext cx="142829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Anthropologist</a:t>
            </a:r>
          </a:p>
        </p:txBody>
      </p:sp>
    </p:spTree>
    <p:extLst>
      <p:ext uri="{BB962C8B-B14F-4D97-AF65-F5344CB8AC3E}">
        <p14:creationId xmlns:p14="http://schemas.microsoft.com/office/powerpoint/2010/main" val="42508149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D7D91-0F54-1695-21AD-C6F6CA61F3CC}"/>
              </a:ext>
            </a:extLst>
          </p:cNvPr>
          <p:cNvSpPr>
            <a:spLocks noGrp="1"/>
          </p:cNvSpPr>
          <p:nvPr>
            <p:ph type="title"/>
          </p:nvPr>
        </p:nvSpPr>
        <p:spPr/>
        <p:txBody>
          <a:bodyPr/>
          <a:lstStyle/>
          <a:p>
            <a:r>
              <a:rPr lang="en-US" dirty="0"/>
              <a:t>Match the Tools Needed for a Dig</a:t>
            </a:r>
          </a:p>
        </p:txBody>
      </p:sp>
      <p:sp>
        <p:nvSpPr>
          <p:cNvPr id="3" name="Text Placeholder 2">
            <a:extLst>
              <a:ext uri="{FF2B5EF4-FFF2-40B4-BE49-F238E27FC236}">
                <a16:creationId xmlns:a16="http://schemas.microsoft.com/office/drawing/2014/main" id="{49E759B8-6045-C6B7-784E-B82456D7CEFD}"/>
              </a:ext>
            </a:extLst>
          </p:cNvPr>
          <p:cNvSpPr>
            <a:spLocks noGrp="1"/>
          </p:cNvSpPr>
          <p:nvPr>
            <p:ph type="body" idx="1"/>
          </p:nvPr>
        </p:nvSpPr>
        <p:spPr>
          <a:xfrm>
            <a:off x="311700" y="1505700"/>
            <a:ext cx="4793100" cy="3076200"/>
          </a:xfrm>
        </p:spPr>
        <p:txBody>
          <a:bodyPr/>
          <a:lstStyle/>
          <a:p>
            <a:pPr marL="146050" indent="0">
              <a:buNone/>
            </a:pPr>
            <a:endParaRPr lang="en-US" dirty="0"/>
          </a:p>
          <a:p>
            <a:pPr marL="146050" indent="0">
              <a:buNone/>
            </a:pPr>
            <a:endParaRPr lang="en-US" dirty="0"/>
          </a:p>
          <a:p>
            <a:pPr marL="146050" indent="0">
              <a:buNone/>
            </a:pPr>
            <a:r>
              <a:rPr lang="en-US" sz="1200" dirty="0">
                <a:solidFill>
                  <a:schemeClr val="tx1"/>
                </a:solidFill>
                <a:latin typeface="+mn-lt"/>
              </a:rPr>
              <a:t>Review the “Dig Site Tools of the Trade” sheet.</a:t>
            </a:r>
          </a:p>
          <a:p>
            <a:pPr marL="146050" indent="0">
              <a:buNone/>
            </a:pPr>
            <a:endParaRPr lang="en-US" sz="1200" dirty="0">
              <a:solidFill>
                <a:schemeClr val="tx1"/>
              </a:solidFill>
              <a:latin typeface="+mn-lt"/>
            </a:endParaRPr>
          </a:p>
          <a:p>
            <a:pPr marL="146050" indent="0">
              <a:buNone/>
            </a:pPr>
            <a:r>
              <a:rPr lang="en-US" sz="1200" dirty="0">
                <a:solidFill>
                  <a:schemeClr val="tx1"/>
                </a:solidFill>
                <a:latin typeface="+mn-lt"/>
              </a:rPr>
              <a:t>Match the images to the answer sheet describing what they all are and what they are used for.</a:t>
            </a:r>
          </a:p>
        </p:txBody>
      </p:sp>
      <p:pic>
        <p:nvPicPr>
          <p:cNvPr id="5" name="Picture 4">
            <a:extLst>
              <a:ext uri="{FF2B5EF4-FFF2-40B4-BE49-F238E27FC236}">
                <a16:creationId xmlns:a16="http://schemas.microsoft.com/office/drawing/2014/main" id="{5F1E9799-DC88-A36B-0123-10DF4796E5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24000" y="1404899"/>
            <a:ext cx="2809730" cy="3591599"/>
          </a:xfrm>
          <a:prstGeom prst="rect">
            <a:avLst/>
          </a:prstGeom>
        </p:spPr>
      </p:pic>
    </p:spTree>
    <p:extLst>
      <p:ext uri="{BB962C8B-B14F-4D97-AF65-F5344CB8AC3E}">
        <p14:creationId xmlns:p14="http://schemas.microsoft.com/office/powerpoint/2010/main" val="22400932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D7D91-0F54-1695-21AD-C6F6CA61F3CC}"/>
              </a:ext>
            </a:extLst>
          </p:cNvPr>
          <p:cNvSpPr>
            <a:spLocks noGrp="1"/>
          </p:cNvSpPr>
          <p:nvPr>
            <p:ph type="title"/>
          </p:nvPr>
        </p:nvSpPr>
        <p:spPr/>
        <p:txBody>
          <a:bodyPr/>
          <a:lstStyle/>
          <a:p>
            <a:r>
              <a:rPr lang="en-US" dirty="0"/>
              <a:t>Field Journal Activity</a:t>
            </a:r>
          </a:p>
        </p:txBody>
      </p:sp>
      <p:sp>
        <p:nvSpPr>
          <p:cNvPr id="3" name="Text Placeholder 2">
            <a:extLst>
              <a:ext uri="{FF2B5EF4-FFF2-40B4-BE49-F238E27FC236}">
                <a16:creationId xmlns:a16="http://schemas.microsoft.com/office/drawing/2014/main" id="{49E759B8-6045-C6B7-784E-B82456D7CEFD}"/>
              </a:ext>
            </a:extLst>
          </p:cNvPr>
          <p:cNvSpPr>
            <a:spLocks noGrp="1"/>
          </p:cNvSpPr>
          <p:nvPr>
            <p:ph type="body" idx="1"/>
          </p:nvPr>
        </p:nvSpPr>
        <p:spPr>
          <a:xfrm>
            <a:off x="369300" y="2333700"/>
            <a:ext cx="3999900" cy="1122300"/>
          </a:xfrm>
        </p:spPr>
        <p:txBody>
          <a:bodyPr>
            <a:normAutofit/>
          </a:bodyPr>
          <a:lstStyle/>
          <a:p>
            <a:pPr marL="146050" indent="0">
              <a:buNone/>
            </a:pPr>
            <a:r>
              <a:rPr lang="en-US" sz="1200" dirty="0">
                <a:solidFill>
                  <a:schemeClr val="tx1"/>
                </a:solidFill>
                <a:latin typeface="+mn-lt"/>
              </a:rPr>
              <a:t>The following pages are actual records from a paleontologist, Matthew Warren Lee, on a real paleontological dig in Montana.</a:t>
            </a:r>
          </a:p>
          <a:p>
            <a:pPr marL="146050" indent="0">
              <a:buNone/>
            </a:pPr>
            <a:endParaRPr lang="en-US" dirty="0"/>
          </a:p>
          <a:p>
            <a:endParaRPr lang="en-US" dirty="0"/>
          </a:p>
        </p:txBody>
      </p:sp>
      <p:sp>
        <p:nvSpPr>
          <p:cNvPr id="4" name="Text Placeholder 3">
            <a:extLst>
              <a:ext uri="{FF2B5EF4-FFF2-40B4-BE49-F238E27FC236}">
                <a16:creationId xmlns:a16="http://schemas.microsoft.com/office/drawing/2014/main" id="{E85CDF1C-E5CC-B514-5DA9-62E8AD32280D}"/>
              </a:ext>
            </a:extLst>
          </p:cNvPr>
          <p:cNvSpPr>
            <a:spLocks noGrp="1"/>
          </p:cNvSpPr>
          <p:nvPr>
            <p:ph type="body" idx="2"/>
          </p:nvPr>
        </p:nvSpPr>
        <p:spPr>
          <a:xfrm>
            <a:off x="4369200" y="1664100"/>
            <a:ext cx="4463100" cy="3076200"/>
          </a:xfrm>
        </p:spPr>
        <p:txBody>
          <a:bodyPr>
            <a:normAutofit/>
          </a:bodyPr>
          <a:lstStyle/>
          <a:p>
            <a:pPr marL="146050" indent="0">
              <a:buNone/>
            </a:pPr>
            <a:r>
              <a:rPr lang="en-US" sz="1200" dirty="0">
                <a:solidFill>
                  <a:schemeClr val="tx1"/>
                </a:solidFill>
                <a:latin typeface="+mn-lt"/>
              </a:rPr>
              <a:t>Questions to ask/answer individually or in a group about how to keep a field journal might include:</a:t>
            </a:r>
          </a:p>
          <a:p>
            <a:endParaRPr lang="en-US" sz="1200" dirty="0">
              <a:solidFill>
                <a:schemeClr val="tx1"/>
              </a:solidFill>
              <a:latin typeface="+mn-lt"/>
            </a:endParaRPr>
          </a:p>
          <a:p>
            <a:pPr marL="488950" indent="-342900">
              <a:buFont typeface="+mj-lt"/>
              <a:buAutoNum type="arabicPeriod"/>
            </a:pPr>
            <a:r>
              <a:rPr lang="en-US" sz="1200" dirty="0">
                <a:solidFill>
                  <a:schemeClr val="tx1"/>
                </a:solidFill>
                <a:latin typeface="+mn-lt"/>
              </a:rPr>
              <a:t>What types of observations are being made?</a:t>
            </a:r>
          </a:p>
          <a:p>
            <a:pPr marL="488950" indent="-342900">
              <a:buFont typeface="+mj-lt"/>
              <a:buAutoNum type="arabicPeriod"/>
            </a:pPr>
            <a:r>
              <a:rPr lang="en-US" sz="1200" dirty="0">
                <a:solidFill>
                  <a:schemeClr val="tx1"/>
                </a:solidFill>
                <a:latin typeface="+mn-lt"/>
              </a:rPr>
              <a:t>What types of measurements are used?  How are they used?</a:t>
            </a:r>
          </a:p>
          <a:p>
            <a:pPr marL="488950" indent="-342900">
              <a:buFont typeface="+mj-lt"/>
              <a:buAutoNum type="arabicPeriod"/>
            </a:pPr>
            <a:r>
              <a:rPr lang="en-US" sz="1200" dirty="0">
                <a:solidFill>
                  <a:schemeClr val="tx1"/>
                </a:solidFill>
                <a:latin typeface="+mn-lt"/>
              </a:rPr>
              <a:t>What new words have you learned, and what do they mean?</a:t>
            </a:r>
          </a:p>
          <a:p>
            <a:pPr marL="488950" indent="-342900">
              <a:buFont typeface="+mj-lt"/>
              <a:buAutoNum type="arabicPeriod"/>
            </a:pPr>
            <a:endParaRPr lang="en-US" sz="1200" dirty="0">
              <a:solidFill>
                <a:schemeClr val="tx1"/>
              </a:solidFill>
              <a:latin typeface="+mn-lt"/>
            </a:endParaRPr>
          </a:p>
          <a:p>
            <a:pPr marL="488950" indent="-342900">
              <a:buFont typeface="+mj-lt"/>
              <a:buAutoNum type="arabicPeriod"/>
            </a:pPr>
            <a:r>
              <a:rPr lang="en-US" sz="1200" dirty="0">
                <a:solidFill>
                  <a:schemeClr val="tx1"/>
                </a:solidFill>
                <a:latin typeface="+mn-lt"/>
              </a:rPr>
              <a:t>Choose one of the skeletons from the Museum in a Box and make a drawing of it, labeling each part. </a:t>
            </a:r>
          </a:p>
          <a:p>
            <a:endParaRPr lang="en-US" dirty="0"/>
          </a:p>
        </p:txBody>
      </p:sp>
    </p:spTree>
    <p:extLst>
      <p:ext uri="{BB962C8B-B14F-4D97-AF65-F5344CB8AC3E}">
        <p14:creationId xmlns:p14="http://schemas.microsoft.com/office/powerpoint/2010/main" val="16349731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AB6050-85ED-0799-0810-DFA51C5FEC73}"/>
              </a:ext>
            </a:extLst>
          </p:cNvPr>
          <p:cNvSpPr>
            <a:spLocks noGrp="1"/>
          </p:cNvSpPr>
          <p:nvPr>
            <p:ph type="title"/>
          </p:nvPr>
        </p:nvSpPr>
        <p:spPr/>
        <p:txBody>
          <a:bodyPr/>
          <a:lstStyle/>
          <a:p>
            <a:r>
              <a:rPr lang="en-US" dirty="0"/>
              <a:t>Field Journal Activity</a:t>
            </a:r>
          </a:p>
        </p:txBody>
      </p:sp>
      <p:pic>
        <p:nvPicPr>
          <p:cNvPr id="7" name="Picture 6" descr="Diagram, text&#10;&#10;Description automatically generated">
            <a:extLst>
              <a:ext uri="{FF2B5EF4-FFF2-40B4-BE49-F238E27FC236}">
                <a16:creationId xmlns:a16="http://schemas.microsoft.com/office/drawing/2014/main" id="{90B22DF5-645C-3F60-5C2F-C2A220662702}"/>
              </a:ext>
            </a:extLst>
          </p:cNvPr>
          <p:cNvPicPr>
            <a:picLocks noChangeAspect="1"/>
          </p:cNvPicPr>
          <p:nvPr/>
        </p:nvPicPr>
        <p:blipFill>
          <a:blip r:embed="rId2"/>
          <a:stretch>
            <a:fillRect/>
          </a:stretch>
        </p:blipFill>
        <p:spPr>
          <a:xfrm>
            <a:off x="3996000" y="1450932"/>
            <a:ext cx="4728000" cy="3692568"/>
          </a:xfrm>
          <a:prstGeom prst="rect">
            <a:avLst/>
          </a:prstGeom>
        </p:spPr>
      </p:pic>
      <p:sp>
        <p:nvSpPr>
          <p:cNvPr id="12" name="TextBox 11">
            <a:extLst>
              <a:ext uri="{FF2B5EF4-FFF2-40B4-BE49-F238E27FC236}">
                <a16:creationId xmlns:a16="http://schemas.microsoft.com/office/drawing/2014/main" id="{863497E6-DC1E-4D38-68B6-8B8F59005E69}"/>
              </a:ext>
            </a:extLst>
          </p:cNvPr>
          <p:cNvSpPr txBox="1"/>
          <p:nvPr/>
        </p:nvSpPr>
        <p:spPr>
          <a:xfrm>
            <a:off x="88781" y="1833086"/>
            <a:ext cx="3547219" cy="2523768"/>
          </a:xfrm>
          <a:prstGeom prst="rect">
            <a:avLst/>
          </a:prstGeom>
          <a:noFill/>
        </p:spPr>
        <p:txBody>
          <a:bodyPr wrap="square" rtlCol="0">
            <a:spAutoFit/>
          </a:bodyPr>
          <a:lstStyle/>
          <a:p>
            <a:pPr marL="146050"/>
            <a:r>
              <a:rPr lang="en-US" sz="1200" dirty="0"/>
              <a:t>This page shows a ‘cladogram’. A cladogram is a branching diagram that shows the ancestor-descendant relationships. </a:t>
            </a:r>
          </a:p>
          <a:p>
            <a:pPr marL="146050" indent="0">
              <a:buNone/>
            </a:pPr>
            <a:endParaRPr lang="en-US" sz="1200" dirty="0"/>
          </a:p>
          <a:p>
            <a:pPr marL="146050" indent="0">
              <a:buNone/>
            </a:pPr>
            <a:r>
              <a:rPr lang="en-US" sz="1200" dirty="0"/>
              <a:t>This one is for the Tyrannosaurus rex.  It shows how the newly discovered </a:t>
            </a:r>
            <a:r>
              <a:rPr lang="en-US" sz="1200" i="1" dirty="0" err="1"/>
              <a:t>Daspletosaurus</a:t>
            </a:r>
            <a:r>
              <a:rPr lang="en-US" sz="1200" i="1" dirty="0"/>
              <a:t> </a:t>
            </a:r>
            <a:r>
              <a:rPr lang="en-US" sz="1200" i="1" dirty="0" err="1"/>
              <a:t>Horneri</a:t>
            </a:r>
            <a:r>
              <a:rPr lang="en-US" sz="1200" i="1" dirty="0"/>
              <a:t> </a:t>
            </a:r>
            <a:r>
              <a:rPr lang="en-US" sz="1200" dirty="0"/>
              <a:t>is related to the T-rex – it was a smaller cousin.</a:t>
            </a:r>
          </a:p>
          <a:p>
            <a:pPr marL="146050" indent="0">
              <a:buNone/>
            </a:pPr>
            <a:endParaRPr lang="en-US" sz="1200" dirty="0"/>
          </a:p>
          <a:p>
            <a:pPr marL="146050" indent="0">
              <a:buNone/>
            </a:pPr>
            <a:r>
              <a:rPr lang="en-US" sz="1200" dirty="0"/>
              <a:t>The new dinosaur was named after Jack Horner, the paleontologist who helped on the Jurassic Park films.</a:t>
            </a:r>
          </a:p>
          <a:p>
            <a:endParaRPr lang="en-US" dirty="0"/>
          </a:p>
        </p:txBody>
      </p:sp>
    </p:spTree>
    <p:extLst>
      <p:ext uri="{BB962C8B-B14F-4D97-AF65-F5344CB8AC3E}">
        <p14:creationId xmlns:p14="http://schemas.microsoft.com/office/powerpoint/2010/main" val="1540371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FF4E3-D629-9E15-E088-1BE56D040D0F}"/>
              </a:ext>
            </a:extLst>
          </p:cNvPr>
          <p:cNvSpPr>
            <a:spLocks noGrp="1"/>
          </p:cNvSpPr>
          <p:nvPr>
            <p:ph type="title"/>
          </p:nvPr>
        </p:nvSpPr>
        <p:spPr/>
        <p:txBody>
          <a:bodyPr/>
          <a:lstStyle/>
          <a:p>
            <a:r>
              <a:rPr lang="en-US" dirty="0"/>
              <a:t>Field Journal Activity</a:t>
            </a:r>
          </a:p>
        </p:txBody>
      </p:sp>
      <p:pic>
        <p:nvPicPr>
          <p:cNvPr id="3" name="Picture 2">
            <a:extLst>
              <a:ext uri="{FF2B5EF4-FFF2-40B4-BE49-F238E27FC236}">
                <a16:creationId xmlns:a16="http://schemas.microsoft.com/office/drawing/2014/main" id="{0CE72AC1-2F4C-9ADA-1B4C-E27E0FC5D72B}"/>
              </a:ext>
            </a:extLst>
          </p:cNvPr>
          <p:cNvPicPr>
            <a:picLocks noChangeAspect="1"/>
          </p:cNvPicPr>
          <p:nvPr/>
        </p:nvPicPr>
        <p:blipFill>
          <a:blip r:embed="rId2"/>
          <a:stretch>
            <a:fillRect/>
          </a:stretch>
        </p:blipFill>
        <p:spPr>
          <a:xfrm>
            <a:off x="3969468" y="1411202"/>
            <a:ext cx="4684932" cy="3523070"/>
          </a:xfrm>
          <a:prstGeom prst="rect">
            <a:avLst/>
          </a:prstGeom>
        </p:spPr>
      </p:pic>
      <p:sp>
        <p:nvSpPr>
          <p:cNvPr id="4" name="TextBox 3">
            <a:extLst>
              <a:ext uri="{FF2B5EF4-FFF2-40B4-BE49-F238E27FC236}">
                <a16:creationId xmlns:a16="http://schemas.microsoft.com/office/drawing/2014/main" id="{0A682B32-621F-96B7-FD6E-020DB912FA07}"/>
              </a:ext>
            </a:extLst>
          </p:cNvPr>
          <p:cNvSpPr txBox="1"/>
          <p:nvPr/>
        </p:nvSpPr>
        <p:spPr>
          <a:xfrm>
            <a:off x="88781" y="1833086"/>
            <a:ext cx="3547219" cy="2123658"/>
          </a:xfrm>
          <a:prstGeom prst="rect">
            <a:avLst/>
          </a:prstGeom>
          <a:noFill/>
        </p:spPr>
        <p:txBody>
          <a:bodyPr wrap="square" rtlCol="0">
            <a:spAutoFit/>
          </a:bodyPr>
          <a:lstStyle/>
          <a:p>
            <a:pPr marL="146050" indent="0">
              <a:buNone/>
            </a:pPr>
            <a:r>
              <a:rPr lang="en-US" sz="1200" dirty="0"/>
              <a:t>This page documents the correct procedures for the excavation of dinosaur quarries.</a:t>
            </a:r>
          </a:p>
          <a:p>
            <a:pPr marL="146050" indent="0">
              <a:buNone/>
            </a:pPr>
            <a:endParaRPr lang="en-US" sz="1200" dirty="0"/>
          </a:p>
          <a:p>
            <a:pPr marL="146050" indent="0">
              <a:buNone/>
            </a:pPr>
            <a:r>
              <a:rPr lang="en-US" sz="1200" dirty="0"/>
              <a:t>Obtaining detailed data from quarries is vitally important for scientific accuracy and the reconstruction of specimens. </a:t>
            </a:r>
          </a:p>
          <a:p>
            <a:pPr marL="146050" indent="0">
              <a:buNone/>
            </a:pPr>
            <a:endParaRPr lang="en-US" sz="1200" dirty="0"/>
          </a:p>
          <a:p>
            <a:pPr marL="146050" indent="0">
              <a:buNone/>
            </a:pPr>
            <a:r>
              <a:rPr lang="en-US" sz="1200" dirty="0"/>
              <a:t>Dinosaurs are rarely found with their bones all joined together or as scientists would say ‘articulated’.  Typically, they are broken apart, so it is important to record every piece. </a:t>
            </a:r>
            <a:endParaRPr lang="en-US" dirty="0"/>
          </a:p>
        </p:txBody>
      </p:sp>
    </p:spTree>
    <p:extLst>
      <p:ext uri="{BB962C8B-B14F-4D97-AF65-F5344CB8AC3E}">
        <p14:creationId xmlns:p14="http://schemas.microsoft.com/office/powerpoint/2010/main" val="16786876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D4C58-75CA-7A3F-761E-AE9F12B0321C}"/>
              </a:ext>
            </a:extLst>
          </p:cNvPr>
          <p:cNvSpPr>
            <a:spLocks noGrp="1"/>
          </p:cNvSpPr>
          <p:nvPr>
            <p:ph type="title"/>
          </p:nvPr>
        </p:nvSpPr>
        <p:spPr/>
        <p:txBody>
          <a:bodyPr/>
          <a:lstStyle/>
          <a:p>
            <a:r>
              <a:rPr lang="en-US" dirty="0"/>
              <a:t>Field Journal Activity</a:t>
            </a:r>
          </a:p>
        </p:txBody>
      </p:sp>
      <p:pic>
        <p:nvPicPr>
          <p:cNvPr id="3" name="Picture 2">
            <a:extLst>
              <a:ext uri="{FF2B5EF4-FFF2-40B4-BE49-F238E27FC236}">
                <a16:creationId xmlns:a16="http://schemas.microsoft.com/office/drawing/2014/main" id="{AC517217-F8D8-C7F1-4BCC-0122A4760C97}"/>
              </a:ext>
            </a:extLst>
          </p:cNvPr>
          <p:cNvPicPr>
            <a:picLocks noChangeAspect="1"/>
          </p:cNvPicPr>
          <p:nvPr/>
        </p:nvPicPr>
        <p:blipFill>
          <a:blip r:embed="rId2"/>
          <a:stretch>
            <a:fillRect/>
          </a:stretch>
        </p:blipFill>
        <p:spPr>
          <a:xfrm>
            <a:off x="3024000" y="1394166"/>
            <a:ext cx="5688853" cy="3624870"/>
          </a:xfrm>
          <a:prstGeom prst="rect">
            <a:avLst/>
          </a:prstGeom>
        </p:spPr>
      </p:pic>
      <p:sp>
        <p:nvSpPr>
          <p:cNvPr id="4" name="TextBox 3">
            <a:extLst>
              <a:ext uri="{FF2B5EF4-FFF2-40B4-BE49-F238E27FC236}">
                <a16:creationId xmlns:a16="http://schemas.microsoft.com/office/drawing/2014/main" id="{BE6A0BB7-BAEC-077F-CBF1-818948674C3F}"/>
              </a:ext>
            </a:extLst>
          </p:cNvPr>
          <p:cNvSpPr txBox="1"/>
          <p:nvPr/>
        </p:nvSpPr>
        <p:spPr>
          <a:xfrm>
            <a:off x="88781" y="1833086"/>
            <a:ext cx="2690419" cy="861774"/>
          </a:xfrm>
          <a:prstGeom prst="rect">
            <a:avLst/>
          </a:prstGeom>
          <a:noFill/>
        </p:spPr>
        <p:txBody>
          <a:bodyPr wrap="square" rtlCol="0">
            <a:spAutoFit/>
          </a:bodyPr>
          <a:lstStyle/>
          <a:p>
            <a:pPr marL="146050" indent="0">
              <a:buNone/>
            </a:pPr>
            <a:r>
              <a:rPr lang="en-US" sz="1200" dirty="0"/>
              <a:t>This page is a drawing of the dinosaur find (an </a:t>
            </a:r>
            <a:r>
              <a:rPr lang="en-US" sz="1200" i="1" dirty="0"/>
              <a:t>iguanodon</a:t>
            </a:r>
            <a:r>
              <a:rPr lang="en-US" sz="1200" dirty="0"/>
              <a:t>) as it was found before it was moved. </a:t>
            </a:r>
          </a:p>
          <a:p>
            <a:pPr marL="146050" indent="0">
              <a:buNone/>
            </a:pPr>
            <a:endParaRPr lang="en-US" dirty="0"/>
          </a:p>
        </p:txBody>
      </p:sp>
    </p:spTree>
    <p:extLst>
      <p:ext uri="{BB962C8B-B14F-4D97-AF65-F5344CB8AC3E}">
        <p14:creationId xmlns:p14="http://schemas.microsoft.com/office/powerpoint/2010/main" val="2869596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4"/>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Contents – Paleontology and Fossils</a:t>
            </a:r>
            <a:endParaRPr sz="1600" dirty="0"/>
          </a:p>
        </p:txBody>
      </p:sp>
      <p:sp>
        <p:nvSpPr>
          <p:cNvPr id="133" name="Google Shape;133;p24"/>
          <p:cNvSpPr txBox="1">
            <a:spLocks noGrp="1"/>
          </p:cNvSpPr>
          <p:nvPr>
            <p:ph type="body" idx="1"/>
          </p:nvPr>
        </p:nvSpPr>
        <p:spPr>
          <a:xfrm>
            <a:off x="311701" y="1442700"/>
            <a:ext cx="3999900" cy="3506400"/>
          </a:xfrm>
          <a:prstGeom prst="rect">
            <a:avLst/>
          </a:prstGeom>
        </p:spPr>
        <p:txBody>
          <a:bodyPr spcFirstLastPara="1" wrap="square" lIns="91425" tIns="91425" rIns="91425" bIns="91425" anchor="t" anchorCtr="0">
            <a:noAutofit/>
          </a:bodyPr>
          <a:lstStyle/>
          <a:p>
            <a:pPr marL="171450" indent="-171450">
              <a:lnSpc>
                <a:spcPct val="100000"/>
              </a:lnSpc>
            </a:pPr>
            <a:r>
              <a:rPr lang="en" sz="1200" dirty="0">
                <a:solidFill>
                  <a:schemeClr val="tx1"/>
                </a:solidFill>
                <a:latin typeface="+mn-lt"/>
              </a:rPr>
              <a:t>Teacher’s Handbook</a:t>
            </a:r>
            <a:endParaRPr sz="1200" dirty="0">
              <a:solidFill>
                <a:schemeClr val="tx1"/>
              </a:solidFill>
              <a:latin typeface="+mn-lt"/>
            </a:endParaRPr>
          </a:p>
          <a:p>
            <a:pPr marL="171450" indent="-171450">
              <a:lnSpc>
                <a:spcPct val="100000"/>
              </a:lnSpc>
              <a:spcBef>
                <a:spcPts val="1200"/>
              </a:spcBef>
            </a:pPr>
            <a:r>
              <a:rPr lang="en" sz="1200" dirty="0">
                <a:solidFill>
                  <a:schemeClr val="tx1"/>
                </a:solidFill>
                <a:latin typeface="+mn-lt"/>
              </a:rPr>
              <a:t>Materials for a dig:</a:t>
            </a:r>
          </a:p>
          <a:p>
            <a:pPr marL="628650" lvl="1" indent="-171450">
              <a:lnSpc>
                <a:spcPct val="100000"/>
              </a:lnSpc>
            </a:pPr>
            <a:r>
              <a:rPr lang="en-US" sz="1000" dirty="0">
                <a:solidFill>
                  <a:schemeClr val="tx1"/>
                </a:solidFill>
                <a:latin typeface="+mn-lt"/>
              </a:rPr>
              <a:t>Sample laminated field journal pages</a:t>
            </a:r>
          </a:p>
          <a:p>
            <a:pPr marL="628650" lvl="1" indent="-171450">
              <a:lnSpc>
                <a:spcPct val="100000"/>
              </a:lnSpc>
            </a:pPr>
            <a:r>
              <a:rPr lang="en" sz="1000" dirty="0">
                <a:solidFill>
                  <a:schemeClr val="tx1"/>
                </a:solidFill>
                <a:latin typeface="+mn-lt"/>
              </a:rPr>
              <a:t>5 sieves</a:t>
            </a:r>
          </a:p>
          <a:p>
            <a:pPr marL="628650" lvl="1" indent="-171450">
              <a:lnSpc>
                <a:spcPct val="100000"/>
              </a:lnSpc>
            </a:pPr>
            <a:r>
              <a:rPr lang="en" sz="1000" dirty="0">
                <a:solidFill>
                  <a:schemeClr val="tx1"/>
                </a:solidFill>
                <a:latin typeface="+mn-lt"/>
              </a:rPr>
              <a:t>5 plastic tubs w/lids that include 5 hammers, 5 screwdrivers, 5 brushes, 5 rulers &amp; 5 protective eyewear and 3 sets of 6-in-1 tools, 2 pictures</a:t>
            </a:r>
          </a:p>
          <a:p>
            <a:pPr marL="171450" indent="-171450">
              <a:lnSpc>
                <a:spcPct val="100000"/>
              </a:lnSpc>
              <a:spcBef>
                <a:spcPts val="1200"/>
              </a:spcBef>
            </a:pPr>
            <a:r>
              <a:rPr lang="en" sz="1200" dirty="0">
                <a:solidFill>
                  <a:schemeClr val="tx1"/>
                </a:solidFill>
                <a:latin typeface="+mn-lt"/>
              </a:rPr>
              <a:t>Dancing Bear Fossil Identification Kit plus additional bag of fossil pieces also used for above dig work</a:t>
            </a:r>
          </a:p>
          <a:p>
            <a:pPr marL="171450" indent="-171450">
              <a:lnSpc>
                <a:spcPct val="100000"/>
              </a:lnSpc>
              <a:spcBef>
                <a:spcPts val="1200"/>
              </a:spcBef>
            </a:pPr>
            <a:r>
              <a:rPr lang="en" sz="1200" dirty="0">
                <a:solidFill>
                  <a:schemeClr val="tx1"/>
                </a:solidFill>
                <a:latin typeface="+mn-lt"/>
              </a:rPr>
              <a:t>Carnivore coprolite (poop)</a:t>
            </a:r>
          </a:p>
          <a:p>
            <a:pPr marL="171450" indent="-171450">
              <a:lnSpc>
                <a:spcPct val="100000"/>
              </a:lnSpc>
              <a:spcBef>
                <a:spcPts val="1200"/>
              </a:spcBef>
            </a:pPr>
            <a:r>
              <a:rPr lang="en-US" sz="1200" dirty="0">
                <a:solidFill>
                  <a:schemeClr val="tx1"/>
                </a:solidFill>
                <a:latin typeface="+mn-lt"/>
              </a:rPr>
              <a:t>Nevada herbivore / carnivore dinosaur cards</a:t>
            </a:r>
          </a:p>
          <a:p>
            <a:pPr marL="171450" indent="-171450">
              <a:lnSpc>
                <a:spcPct val="100000"/>
              </a:lnSpc>
              <a:spcBef>
                <a:spcPts val="1200"/>
              </a:spcBef>
            </a:pPr>
            <a:r>
              <a:rPr lang="en-US" sz="1200" dirty="0">
                <a:solidFill>
                  <a:schemeClr val="tx1"/>
                </a:solidFill>
                <a:latin typeface="+mn-lt"/>
              </a:rPr>
              <a:t>‘Evolve or Perish’ games board, chips and dice</a:t>
            </a:r>
          </a:p>
          <a:p>
            <a:pPr marL="171450" indent="-171450">
              <a:lnSpc>
                <a:spcPct val="100000"/>
              </a:lnSpc>
              <a:spcBef>
                <a:spcPts val="1200"/>
              </a:spcBef>
            </a:pPr>
            <a:r>
              <a:rPr lang="en-US" sz="1200" dirty="0">
                <a:solidFill>
                  <a:schemeClr val="tx1"/>
                </a:solidFill>
                <a:latin typeface="+mn-lt"/>
              </a:rPr>
              <a:t>Geologic timeline sheets</a:t>
            </a:r>
          </a:p>
          <a:p>
            <a:pPr marL="171450" indent="-171450">
              <a:lnSpc>
                <a:spcPct val="100000"/>
              </a:lnSpc>
              <a:spcBef>
                <a:spcPts val="1200"/>
              </a:spcBef>
            </a:pPr>
            <a:endParaRPr i="1" dirty="0"/>
          </a:p>
          <a:p>
            <a:pPr marL="0" lvl="0" indent="0" algn="l" rtl="0">
              <a:spcBef>
                <a:spcPts val="1200"/>
              </a:spcBef>
              <a:spcAft>
                <a:spcPts val="1200"/>
              </a:spcAft>
              <a:buNone/>
            </a:pPr>
            <a:endParaRPr dirty="0"/>
          </a:p>
        </p:txBody>
      </p:sp>
      <p:sp>
        <p:nvSpPr>
          <p:cNvPr id="134" name="Google Shape;134;p24"/>
          <p:cNvSpPr txBox="1">
            <a:spLocks noGrp="1"/>
          </p:cNvSpPr>
          <p:nvPr>
            <p:ph type="body" idx="2"/>
          </p:nvPr>
        </p:nvSpPr>
        <p:spPr>
          <a:xfrm>
            <a:off x="4832400" y="1505700"/>
            <a:ext cx="3999900" cy="3443400"/>
          </a:xfrm>
          <a:prstGeom prst="rect">
            <a:avLst/>
          </a:prstGeom>
        </p:spPr>
        <p:txBody>
          <a:bodyPr spcFirstLastPara="1" wrap="square" lIns="91425" tIns="91425" rIns="91425" bIns="91425" anchor="t" anchorCtr="0">
            <a:noAutofit/>
          </a:bodyPr>
          <a:lstStyle/>
          <a:p>
            <a:pPr marL="171450" indent="-171450"/>
            <a:r>
              <a:rPr lang="en-US" sz="1200" dirty="0">
                <a:solidFill>
                  <a:schemeClr val="tx1"/>
                </a:solidFill>
                <a:latin typeface="+mn-lt"/>
              </a:rPr>
              <a:t>Ichthyosaur and other sea </a:t>
            </a:r>
            <a:r>
              <a:rPr lang="en-US" sz="1200">
                <a:solidFill>
                  <a:schemeClr val="tx1"/>
                </a:solidFill>
                <a:latin typeface="+mn-lt"/>
              </a:rPr>
              <a:t>creature models </a:t>
            </a:r>
            <a:r>
              <a:rPr lang="en-US" sz="1200" dirty="0">
                <a:solidFill>
                  <a:schemeClr val="tx1"/>
                </a:solidFill>
                <a:latin typeface="+mn-lt"/>
              </a:rPr>
              <a:t>(9 in total) plus info / label cards</a:t>
            </a:r>
          </a:p>
          <a:p>
            <a:pPr marL="171450" indent="-171450"/>
            <a:endParaRPr lang="en-US" sz="1200" dirty="0">
              <a:solidFill>
                <a:schemeClr val="tx1"/>
              </a:solidFill>
              <a:latin typeface="+mn-lt"/>
            </a:endParaRPr>
          </a:p>
          <a:p>
            <a:pPr marL="171450" indent="-171450"/>
            <a:r>
              <a:rPr lang="en-US" sz="1200" dirty="0">
                <a:solidFill>
                  <a:schemeClr val="tx1"/>
                </a:solidFill>
                <a:latin typeface="+mn-lt"/>
              </a:rPr>
              <a:t>Dinosaur plastic skeletons (bag)</a:t>
            </a:r>
          </a:p>
          <a:p>
            <a:pPr marL="171450" indent="-171450">
              <a:lnSpc>
                <a:spcPct val="100000"/>
              </a:lnSpc>
              <a:spcBef>
                <a:spcPts val="1200"/>
              </a:spcBef>
            </a:pPr>
            <a:r>
              <a:rPr lang="en" sz="1200" dirty="0">
                <a:solidFill>
                  <a:schemeClr val="tx1"/>
                </a:solidFill>
                <a:latin typeface="+mn-lt"/>
              </a:rPr>
              <a:t>Safari Toob of 10 fossils</a:t>
            </a:r>
          </a:p>
          <a:p>
            <a:pPr marL="171450" indent="-171450">
              <a:lnSpc>
                <a:spcPct val="100000"/>
              </a:lnSpc>
              <a:spcBef>
                <a:spcPts val="1200"/>
              </a:spcBef>
            </a:pPr>
            <a:r>
              <a:rPr lang="en-US" sz="1200" dirty="0">
                <a:solidFill>
                  <a:schemeClr val="tx1"/>
                </a:solidFill>
                <a:latin typeface="+mn-lt"/>
              </a:rPr>
              <a:t>S</a:t>
            </a:r>
            <a:r>
              <a:rPr lang="en" sz="1200" dirty="0">
                <a:solidFill>
                  <a:schemeClr val="tx1"/>
                </a:solidFill>
                <a:latin typeface="+mn-lt"/>
              </a:rPr>
              <a:t>afari Toob of 11 dinosaur skulls</a:t>
            </a:r>
          </a:p>
          <a:p>
            <a:pPr marL="171450" indent="-171450"/>
            <a:endParaRPr lang="en-US" sz="1200" dirty="0">
              <a:solidFill>
                <a:schemeClr val="tx1"/>
              </a:solidFill>
              <a:latin typeface="+mn-lt"/>
            </a:endParaRPr>
          </a:p>
          <a:p>
            <a:pPr marL="171450" indent="-171450"/>
            <a:r>
              <a:rPr lang="en-US" sz="1200" dirty="0">
                <a:solidFill>
                  <a:schemeClr val="tx1"/>
                </a:solidFill>
                <a:latin typeface="+mn-lt"/>
              </a:rPr>
              <a:t>Fossil rubbing plates</a:t>
            </a:r>
          </a:p>
          <a:p>
            <a:pPr marL="171450" indent="-171450"/>
            <a:endParaRPr lang="en-US" sz="1200" dirty="0">
              <a:solidFill>
                <a:schemeClr val="tx1"/>
              </a:solidFill>
              <a:latin typeface="+mn-lt"/>
            </a:endParaRPr>
          </a:p>
          <a:p>
            <a:pPr marL="171450" indent="-171450"/>
            <a:r>
              <a:rPr lang="en-US" sz="1200" dirty="0">
                <a:solidFill>
                  <a:schemeClr val="tx1"/>
                </a:solidFill>
                <a:latin typeface="+mn-lt"/>
              </a:rPr>
              <a:t>Books:</a:t>
            </a:r>
          </a:p>
          <a:p>
            <a:pPr marL="628650" lvl="1" indent="-171450"/>
            <a:r>
              <a:rPr lang="en-US" sz="850" dirty="0">
                <a:solidFill>
                  <a:schemeClr val="tx1"/>
                </a:solidFill>
                <a:latin typeface="+mn-lt"/>
              </a:rPr>
              <a:t>Dinosaurs, a Visual Encyclopedia</a:t>
            </a:r>
          </a:p>
          <a:p>
            <a:pPr marL="628650" lvl="1" indent="-171450"/>
            <a:r>
              <a:rPr lang="en-US" sz="850" dirty="0">
                <a:solidFill>
                  <a:schemeClr val="tx1"/>
                </a:solidFill>
                <a:latin typeface="+mn-lt"/>
              </a:rPr>
              <a:t>Smithsonian Handbook: Fossils</a:t>
            </a:r>
          </a:p>
          <a:p>
            <a:pPr marL="628650" lvl="1" indent="-171450"/>
            <a:r>
              <a:rPr lang="en-US" sz="850" dirty="0">
                <a:solidFill>
                  <a:schemeClr val="tx1"/>
                </a:solidFill>
                <a:latin typeface="+mn-lt"/>
              </a:rPr>
              <a:t>Paleontologist to Archaeologist</a:t>
            </a:r>
          </a:p>
          <a:p>
            <a:pPr marL="628650" lvl="1" indent="-171450"/>
            <a:r>
              <a:rPr lang="en-US" sz="850" dirty="0">
                <a:solidFill>
                  <a:schemeClr val="tx1"/>
                </a:solidFill>
                <a:latin typeface="+mn-lt"/>
              </a:rPr>
              <a:t>You can be a Paleontologist</a:t>
            </a:r>
          </a:p>
          <a:p>
            <a:pPr marL="628650" lvl="1" indent="-171450"/>
            <a:r>
              <a:rPr lang="en-US" sz="850" dirty="0">
                <a:solidFill>
                  <a:schemeClr val="tx1"/>
                </a:solidFill>
                <a:latin typeface="+mn-lt"/>
              </a:rPr>
              <a:t>Fossils and Paleontology for Kids</a:t>
            </a:r>
            <a:endParaRPr lang="en-US" sz="1000" dirty="0">
              <a:solidFill>
                <a:schemeClr val="tx1"/>
              </a:solidFill>
              <a:latin typeface="+mn-l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94773-DDFC-FAE8-EA14-A53C97FFDC7A}"/>
              </a:ext>
            </a:extLst>
          </p:cNvPr>
          <p:cNvSpPr>
            <a:spLocks noGrp="1"/>
          </p:cNvSpPr>
          <p:nvPr>
            <p:ph type="title"/>
          </p:nvPr>
        </p:nvSpPr>
        <p:spPr/>
        <p:txBody>
          <a:bodyPr/>
          <a:lstStyle/>
          <a:p>
            <a:r>
              <a:rPr lang="en-US" dirty="0"/>
              <a:t>Herbivore or Carnivore?</a:t>
            </a:r>
          </a:p>
        </p:txBody>
      </p:sp>
      <p:sp>
        <p:nvSpPr>
          <p:cNvPr id="3" name="Text Placeholder 2">
            <a:extLst>
              <a:ext uri="{FF2B5EF4-FFF2-40B4-BE49-F238E27FC236}">
                <a16:creationId xmlns:a16="http://schemas.microsoft.com/office/drawing/2014/main" id="{ACBEA8D1-05AF-D00F-77CC-FDB1AAFA5763}"/>
              </a:ext>
            </a:extLst>
          </p:cNvPr>
          <p:cNvSpPr>
            <a:spLocks noGrp="1"/>
          </p:cNvSpPr>
          <p:nvPr>
            <p:ph type="body" idx="1"/>
          </p:nvPr>
        </p:nvSpPr>
        <p:spPr/>
        <p:txBody>
          <a:bodyPr/>
          <a:lstStyle/>
          <a:p>
            <a:pPr marL="146050" indent="0">
              <a:buNone/>
            </a:pPr>
            <a:r>
              <a:rPr lang="en-US" sz="1200" dirty="0">
                <a:solidFill>
                  <a:schemeClr val="tx1"/>
                </a:solidFill>
                <a:latin typeface="+mn-lt"/>
              </a:rPr>
              <a:t>There is evidence these dinosaurs existed in the area now known as Nevada.</a:t>
            </a:r>
          </a:p>
          <a:p>
            <a:endParaRPr lang="en-US" sz="1200" dirty="0">
              <a:solidFill>
                <a:schemeClr val="tx1"/>
              </a:solidFill>
              <a:latin typeface="+mn-lt"/>
            </a:endParaRPr>
          </a:p>
          <a:p>
            <a:r>
              <a:rPr lang="en-US" sz="1200" dirty="0">
                <a:solidFill>
                  <a:schemeClr val="tx1"/>
                </a:solidFill>
                <a:latin typeface="+mn-lt"/>
              </a:rPr>
              <a:t>Using the dinosaur cards provided identify which dinosaurs were herbivore and which were carnivores.</a:t>
            </a:r>
          </a:p>
          <a:p>
            <a:endParaRPr lang="en-US" sz="1200" dirty="0">
              <a:solidFill>
                <a:schemeClr val="tx1"/>
              </a:solidFill>
              <a:latin typeface="+mn-lt"/>
            </a:endParaRPr>
          </a:p>
          <a:p>
            <a:r>
              <a:rPr lang="en-US" sz="1200" dirty="0">
                <a:solidFill>
                  <a:schemeClr val="tx1"/>
                </a:solidFill>
                <a:latin typeface="+mn-lt"/>
              </a:rPr>
              <a:t>How can you tell which ones are which?</a:t>
            </a:r>
          </a:p>
          <a:p>
            <a:endParaRPr lang="en-US" dirty="0"/>
          </a:p>
          <a:p>
            <a:endParaRPr lang="en-US" dirty="0"/>
          </a:p>
        </p:txBody>
      </p:sp>
      <p:pic>
        <p:nvPicPr>
          <p:cNvPr id="6" name="Picture 5" descr="Diagram, timeline&#10;&#10;Description automatically generated">
            <a:extLst>
              <a:ext uri="{FF2B5EF4-FFF2-40B4-BE49-F238E27FC236}">
                <a16:creationId xmlns:a16="http://schemas.microsoft.com/office/drawing/2014/main" id="{6E7831F2-ABD2-B18F-B4CC-2A06BCD3762B}"/>
              </a:ext>
            </a:extLst>
          </p:cNvPr>
          <p:cNvPicPr>
            <a:picLocks noChangeAspect="1"/>
          </p:cNvPicPr>
          <p:nvPr/>
        </p:nvPicPr>
        <p:blipFill>
          <a:blip r:embed="rId2"/>
          <a:stretch>
            <a:fillRect/>
          </a:stretch>
        </p:blipFill>
        <p:spPr>
          <a:xfrm>
            <a:off x="5558401" y="1402724"/>
            <a:ext cx="2692800" cy="3590400"/>
          </a:xfrm>
          <a:prstGeom prst="rect">
            <a:avLst/>
          </a:prstGeom>
        </p:spPr>
      </p:pic>
    </p:spTree>
    <p:extLst>
      <p:ext uri="{BB962C8B-B14F-4D97-AF65-F5344CB8AC3E}">
        <p14:creationId xmlns:p14="http://schemas.microsoft.com/office/powerpoint/2010/main" val="14701799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85706-3B42-451E-8CF3-1379044C3783}"/>
              </a:ext>
            </a:extLst>
          </p:cNvPr>
          <p:cNvSpPr>
            <a:spLocks noGrp="1"/>
          </p:cNvSpPr>
          <p:nvPr>
            <p:ph type="title"/>
          </p:nvPr>
        </p:nvSpPr>
        <p:spPr/>
        <p:txBody>
          <a:bodyPr/>
          <a:lstStyle/>
          <a:p>
            <a:r>
              <a:rPr lang="en-US" dirty="0"/>
              <a:t>Fossil Sorting Activity</a:t>
            </a:r>
          </a:p>
        </p:txBody>
      </p:sp>
      <p:sp>
        <p:nvSpPr>
          <p:cNvPr id="3" name="Text Placeholder 2">
            <a:extLst>
              <a:ext uri="{FF2B5EF4-FFF2-40B4-BE49-F238E27FC236}">
                <a16:creationId xmlns:a16="http://schemas.microsoft.com/office/drawing/2014/main" id="{C31DD23F-C44C-E5DD-B23E-CFE835D26B67}"/>
              </a:ext>
            </a:extLst>
          </p:cNvPr>
          <p:cNvSpPr>
            <a:spLocks noGrp="1"/>
          </p:cNvSpPr>
          <p:nvPr>
            <p:ph type="body" idx="1"/>
          </p:nvPr>
        </p:nvSpPr>
        <p:spPr>
          <a:xfrm>
            <a:off x="311700" y="1505700"/>
            <a:ext cx="5880300" cy="3076200"/>
          </a:xfrm>
        </p:spPr>
        <p:txBody>
          <a:bodyPr/>
          <a:lstStyle/>
          <a:p>
            <a:pPr marL="146050" indent="0">
              <a:buNone/>
            </a:pPr>
            <a:r>
              <a:rPr lang="en-US" dirty="0">
                <a:solidFill>
                  <a:schemeClr val="tx1"/>
                </a:solidFill>
              </a:rPr>
              <a:t>Along with the fossil sorting activity is an additional bag of fossils.</a:t>
            </a:r>
          </a:p>
          <a:p>
            <a:endParaRPr lang="en-US" dirty="0">
              <a:solidFill>
                <a:schemeClr val="tx1"/>
              </a:solidFill>
            </a:endParaRPr>
          </a:p>
          <a:p>
            <a:pPr marL="146050" indent="0">
              <a:buNone/>
            </a:pPr>
            <a:r>
              <a:rPr lang="en-US" dirty="0">
                <a:solidFill>
                  <a:schemeClr val="tx1"/>
                </a:solidFill>
              </a:rPr>
              <a:t>There are 20 small bags into which the students can sort the fossils into the types that are listed on the card.</a:t>
            </a:r>
          </a:p>
        </p:txBody>
      </p:sp>
      <p:pic>
        <p:nvPicPr>
          <p:cNvPr id="5" name="Picture 4">
            <a:extLst>
              <a:ext uri="{FF2B5EF4-FFF2-40B4-BE49-F238E27FC236}">
                <a16:creationId xmlns:a16="http://schemas.microsoft.com/office/drawing/2014/main" id="{B33610F4-3D4F-F232-2331-A91DB6EFEC95}"/>
              </a:ext>
            </a:extLst>
          </p:cNvPr>
          <p:cNvPicPr>
            <a:picLocks noChangeAspect="1"/>
          </p:cNvPicPr>
          <p:nvPr/>
        </p:nvPicPr>
        <p:blipFill>
          <a:blip r:embed="rId2"/>
          <a:stretch>
            <a:fillRect/>
          </a:stretch>
        </p:blipFill>
        <p:spPr>
          <a:xfrm>
            <a:off x="6496543" y="1418400"/>
            <a:ext cx="2431458" cy="2102400"/>
          </a:xfrm>
          <a:prstGeom prst="rect">
            <a:avLst/>
          </a:prstGeom>
        </p:spPr>
      </p:pic>
      <p:pic>
        <p:nvPicPr>
          <p:cNvPr id="6" name="Picture 5">
            <a:extLst>
              <a:ext uri="{FF2B5EF4-FFF2-40B4-BE49-F238E27FC236}">
                <a16:creationId xmlns:a16="http://schemas.microsoft.com/office/drawing/2014/main" id="{33110838-50A3-280F-7A91-2986C9DEF4B9}"/>
              </a:ext>
            </a:extLst>
          </p:cNvPr>
          <p:cNvPicPr>
            <a:picLocks noChangeAspect="1"/>
          </p:cNvPicPr>
          <p:nvPr/>
        </p:nvPicPr>
        <p:blipFill>
          <a:blip r:embed="rId3"/>
          <a:stretch>
            <a:fillRect/>
          </a:stretch>
        </p:blipFill>
        <p:spPr>
          <a:xfrm>
            <a:off x="2712116" y="2665964"/>
            <a:ext cx="3789483" cy="2366836"/>
          </a:xfrm>
          <a:prstGeom prst="rect">
            <a:avLst/>
          </a:prstGeom>
        </p:spPr>
      </p:pic>
    </p:spTree>
    <p:extLst>
      <p:ext uri="{BB962C8B-B14F-4D97-AF65-F5344CB8AC3E}">
        <p14:creationId xmlns:p14="http://schemas.microsoft.com/office/powerpoint/2010/main" val="26491611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404B4-AE97-3F85-082C-3871137C5BBB}"/>
              </a:ext>
            </a:extLst>
          </p:cNvPr>
          <p:cNvSpPr>
            <a:spLocks noGrp="1"/>
          </p:cNvSpPr>
          <p:nvPr>
            <p:ph type="title"/>
          </p:nvPr>
        </p:nvSpPr>
        <p:spPr/>
        <p:txBody>
          <a:bodyPr/>
          <a:lstStyle/>
          <a:p>
            <a:r>
              <a:rPr lang="en-US" dirty="0"/>
              <a:t>Dinosaur sorting / identification</a:t>
            </a:r>
          </a:p>
        </p:txBody>
      </p:sp>
      <p:sp>
        <p:nvSpPr>
          <p:cNvPr id="3" name="Text Placeholder 2">
            <a:extLst>
              <a:ext uri="{FF2B5EF4-FFF2-40B4-BE49-F238E27FC236}">
                <a16:creationId xmlns:a16="http://schemas.microsoft.com/office/drawing/2014/main" id="{F76B8BF1-AAB4-FA9F-6693-BC8D88BC8E6F}"/>
              </a:ext>
            </a:extLst>
          </p:cNvPr>
          <p:cNvSpPr>
            <a:spLocks noGrp="1"/>
          </p:cNvSpPr>
          <p:nvPr>
            <p:ph type="body" idx="1"/>
          </p:nvPr>
        </p:nvSpPr>
        <p:spPr/>
        <p:txBody>
          <a:bodyPr>
            <a:noAutofit/>
          </a:bodyPr>
          <a:lstStyle/>
          <a:p>
            <a:pPr marL="146050" indent="0">
              <a:buNone/>
            </a:pPr>
            <a:r>
              <a:rPr lang="en-US" sz="1200" dirty="0">
                <a:solidFill>
                  <a:schemeClr val="tx1"/>
                </a:solidFill>
                <a:latin typeface="+mn-lt"/>
              </a:rPr>
              <a:t>There are 36 dinosaurs of 8 different types in the sorting/identification activity.</a:t>
            </a:r>
          </a:p>
          <a:p>
            <a:pPr marL="146050" indent="0">
              <a:buNone/>
            </a:pPr>
            <a:endParaRPr lang="en-US" sz="1200" dirty="0">
              <a:solidFill>
                <a:schemeClr val="tx1"/>
              </a:solidFill>
              <a:latin typeface="+mn-lt"/>
            </a:endParaRPr>
          </a:p>
          <a:p>
            <a:pPr marL="146050" indent="0">
              <a:buNone/>
            </a:pPr>
            <a:r>
              <a:rPr lang="en-US" sz="1200" dirty="0">
                <a:solidFill>
                  <a:schemeClr val="tx1"/>
                </a:solidFill>
                <a:latin typeface="+mn-lt"/>
              </a:rPr>
              <a:t>You can use this for a variety of activities, whereby students can:</a:t>
            </a:r>
          </a:p>
          <a:p>
            <a:r>
              <a:rPr lang="en-US" sz="1200" dirty="0">
                <a:solidFill>
                  <a:schemeClr val="tx1"/>
                </a:solidFill>
                <a:latin typeface="+mn-lt"/>
              </a:rPr>
              <a:t>carry out a simple sorting activity</a:t>
            </a:r>
          </a:p>
          <a:p>
            <a:r>
              <a:rPr lang="en-US" sz="1200" dirty="0">
                <a:solidFill>
                  <a:schemeClr val="tx1"/>
                </a:solidFill>
                <a:latin typeface="+mn-lt"/>
              </a:rPr>
              <a:t>create a graph of sorting results</a:t>
            </a:r>
          </a:p>
          <a:p>
            <a:r>
              <a:rPr lang="en-US" sz="1200" dirty="0">
                <a:solidFill>
                  <a:schemeClr val="tx1"/>
                </a:solidFill>
                <a:latin typeface="+mn-lt"/>
              </a:rPr>
              <a:t>use the activity question sheet titled:  “Dinosaur Detective” (There are 4 levels for different grades or knowledge levels).</a:t>
            </a:r>
          </a:p>
          <a:p>
            <a:r>
              <a:rPr lang="en-US" sz="1200" dirty="0">
                <a:solidFill>
                  <a:schemeClr val="tx1"/>
                </a:solidFill>
                <a:latin typeface="+mn-lt"/>
              </a:rPr>
              <a:t>Conduct research to determine what dinosaurs the skeletons represent</a:t>
            </a:r>
          </a:p>
          <a:p>
            <a:r>
              <a:rPr lang="en-US" sz="1200" dirty="0">
                <a:solidFill>
                  <a:schemeClr val="tx1"/>
                </a:solidFill>
                <a:latin typeface="+mn-lt"/>
              </a:rPr>
              <a:t>Use for a drawing or art exercise</a:t>
            </a:r>
          </a:p>
          <a:p>
            <a:endParaRPr lang="en-US" sz="1200" dirty="0">
              <a:latin typeface="+mn-lt"/>
            </a:endParaRPr>
          </a:p>
          <a:p>
            <a:endParaRPr lang="en-US" dirty="0"/>
          </a:p>
        </p:txBody>
      </p:sp>
      <p:sp>
        <p:nvSpPr>
          <p:cNvPr id="4" name="Text Placeholder 3">
            <a:extLst>
              <a:ext uri="{FF2B5EF4-FFF2-40B4-BE49-F238E27FC236}">
                <a16:creationId xmlns:a16="http://schemas.microsoft.com/office/drawing/2014/main" id="{85F0046B-4210-52DB-7FBA-51E83C00560C}"/>
              </a:ext>
            </a:extLst>
          </p:cNvPr>
          <p:cNvSpPr>
            <a:spLocks noGrp="1"/>
          </p:cNvSpPr>
          <p:nvPr>
            <p:ph type="body" idx="2"/>
          </p:nvPr>
        </p:nvSpPr>
        <p:spPr/>
        <p:txBody>
          <a:bodyPr>
            <a:noAutofit/>
          </a:bodyPr>
          <a:lstStyle/>
          <a:p>
            <a:pPr marL="146050" indent="0">
              <a:buNone/>
            </a:pPr>
            <a:r>
              <a:rPr lang="en-US" sz="1200" dirty="0">
                <a:solidFill>
                  <a:schemeClr val="tx1"/>
                </a:solidFill>
                <a:latin typeface="+mn-lt"/>
              </a:rPr>
              <a:t>The dinosaurs included are:</a:t>
            </a:r>
          </a:p>
          <a:p>
            <a:pPr>
              <a:lnSpc>
                <a:spcPct val="150000"/>
              </a:lnSpc>
            </a:pPr>
            <a:r>
              <a:rPr lang="en-US" sz="1200" dirty="0">
                <a:solidFill>
                  <a:schemeClr val="tx1"/>
                </a:solidFill>
                <a:latin typeface="+mn-lt"/>
              </a:rPr>
              <a:t>Allosaurus - 4</a:t>
            </a:r>
          </a:p>
          <a:p>
            <a:pPr>
              <a:lnSpc>
                <a:spcPct val="150000"/>
              </a:lnSpc>
            </a:pPr>
            <a:r>
              <a:rPr lang="en-US" sz="1200" dirty="0">
                <a:solidFill>
                  <a:schemeClr val="tx1"/>
                </a:solidFill>
                <a:latin typeface="+mn-lt"/>
              </a:rPr>
              <a:t>Apatosaurus - 5</a:t>
            </a:r>
          </a:p>
          <a:p>
            <a:pPr>
              <a:lnSpc>
                <a:spcPct val="150000"/>
              </a:lnSpc>
            </a:pPr>
            <a:r>
              <a:rPr lang="en-US" sz="1200" dirty="0" err="1">
                <a:solidFill>
                  <a:schemeClr val="tx1"/>
                </a:solidFill>
                <a:latin typeface="+mn-lt"/>
              </a:rPr>
              <a:t>Pachycephalosaurus</a:t>
            </a:r>
            <a:r>
              <a:rPr lang="en-US" sz="1200" dirty="0">
                <a:solidFill>
                  <a:schemeClr val="tx1"/>
                </a:solidFill>
                <a:latin typeface="+mn-lt"/>
              </a:rPr>
              <a:t> - 5</a:t>
            </a:r>
          </a:p>
          <a:p>
            <a:pPr>
              <a:lnSpc>
                <a:spcPct val="150000"/>
              </a:lnSpc>
            </a:pPr>
            <a:r>
              <a:rPr lang="en-US" sz="1200" dirty="0">
                <a:solidFill>
                  <a:schemeClr val="tx1"/>
                </a:solidFill>
                <a:latin typeface="+mn-lt"/>
              </a:rPr>
              <a:t>Parasaurolophus - 4</a:t>
            </a:r>
          </a:p>
          <a:p>
            <a:pPr>
              <a:lnSpc>
                <a:spcPct val="150000"/>
              </a:lnSpc>
            </a:pPr>
            <a:r>
              <a:rPr lang="en-US" sz="1200" dirty="0">
                <a:solidFill>
                  <a:schemeClr val="tx1"/>
                </a:solidFill>
                <a:latin typeface="+mn-lt"/>
              </a:rPr>
              <a:t>Pteranodon - 4</a:t>
            </a:r>
          </a:p>
          <a:p>
            <a:pPr>
              <a:lnSpc>
                <a:spcPct val="150000"/>
              </a:lnSpc>
            </a:pPr>
            <a:r>
              <a:rPr lang="en-US" sz="1200" dirty="0">
                <a:solidFill>
                  <a:schemeClr val="tx1"/>
                </a:solidFill>
                <a:latin typeface="+mn-lt"/>
              </a:rPr>
              <a:t>Spinosaurus - 4</a:t>
            </a:r>
          </a:p>
          <a:p>
            <a:pPr>
              <a:lnSpc>
                <a:spcPct val="150000"/>
              </a:lnSpc>
            </a:pPr>
            <a:r>
              <a:rPr lang="en-US" sz="1200" dirty="0">
                <a:solidFill>
                  <a:schemeClr val="tx1"/>
                </a:solidFill>
                <a:latin typeface="+mn-lt"/>
              </a:rPr>
              <a:t>Stegosaurus - 5</a:t>
            </a:r>
          </a:p>
          <a:p>
            <a:pPr>
              <a:lnSpc>
                <a:spcPct val="150000"/>
              </a:lnSpc>
            </a:pPr>
            <a:r>
              <a:rPr lang="en-US" sz="1200" dirty="0">
                <a:solidFill>
                  <a:schemeClr val="tx1"/>
                </a:solidFill>
                <a:latin typeface="+mn-lt"/>
              </a:rPr>
              <a:t>Triceratops - 5</a:t>
            </a:r>
          </a:p>
        </p:txBody>
      </p:sp>
      <p:pic>
        <p:nvPicPr>
          <p:cNvPr id="6" name="Picture 5">
            <a:extLst>
              <a:ext uri="{FF2B5EF4-FFF2-40B4-BE49-F238E27FC236}">
                <a16:creationId xmlns:a16="http://schemas.microsoft.com/office/drawing/2014/main" id="{7D8B39FA-1F40-D770-6B9F-57D283FED445}"/>
              </a:ext>
            </a:extLst>
          </p:cNvPr>
          <p:cNvPicPr>
            <a:picLocks noChangeAspect="1"/>
          </p:cNvPicPr>
          <p:nvPr/>
        </p:nvPicPr>
        <p:blipFill>
          <a:blip r:embed="rId2"/>
          <a:stretch>
            <a:fillRect/>
          </a:stretch>
        </p:blipFill>
        <p:spPr>
          <a:xfrm>
            <a:off x="6897600" y="2913068"/>
            <a:ext cx="2067061" cy="2085132"/>
          </a:xfrm>
          <a:prstGeom prst="rect">
            <a:avLst/>
          </a:prstGeom>
        </p:spPr>
      </p:pic>
    </p:spTree>
    <p:extLst>
      <p:ext uri="{BB962C8B-B14F-4D97-AF65-F5344CB8AC3E}">
        <p14:creationId xmlns:p14="http://schemas.microsoft.com/office/powerpoint/2010/main" val="12084074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229FA-52A6-0F81-C1C1-B44F59524E56}"/>
              </a:ext>
            </a:extLst>
          </p:cNvPr>
          <p:cNvSpPr>
            <a:spLocks noGrp="1"/>
          </p:cNvSpPr>
          <p:nvPr>
            <p:ph type="title"/>
          </p:nvPr>
        </p:nvSpPr>
        <p:spPr/>
        <p:txBody>
          <a:bodyPr/>
          <a:lstStyle/>
          <a:p>
            <a:r>
              <a:rPr lang="en-US" dirty="0"/>
              <a:t>Dinosaur sorting / identification - key</a:t>
            </a:r>
          </a:p>
        </p:txBody>
      </p:sp>
      <p:pic>
        <p:nvPicPr>
          <p:cNvPr id="5" name="Picture 4">
            <a:extLst>
              <a:ext uri="{FF2B5EF4-FFF2-40B4-BE49-F238E27FC236}">
                <a16:creationId xmlns:a16="http://schemas.microsoft.com/office/drawing/2014/main" id="{A5E620AA-D4C2-D7D5-033D-00F97A797B8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94417" y="1728000"/>
            <a:ext cx="4438888" cy="2883122"/>
          </a:xfrm>
          <a:prstGeom prst="rect">
            <a:avLst/>
          </a:prstGeom>
        </p:spPr>
      </p:pic>
      <p:pic>
        <p:nvPicPr>
          <p:cNvPr id="7" name="Picture 6">
            <a:extLst>
              <a:ext uri="{FF2B5EF4-FFF2-40B4-BE49-F238E27FC236}">
                <a16:creationId xmlns:a16="http://schemas.microsoft.com/office/drawing/2014/main" id="{1000DE63-2658-E660-8879-10DE5D22E57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687200" y="1728000"/>
            <a:ext cx="4277628" cy="2883122"/>
          </a:xfrm>
          <a:prstGeom prst="rect">
            <a:avLst/>
          </a:prstGeom>
        </p:spPr>
      </p:pic>
      <p:sp>
        <p:nvSpPr>
          <p:cNvPr id="9" name="TextBox 8">
            <a:extLst>
              <a:ext uri="{FF2B5EF4-FFF2-40B4-BE49-F238E27FC236}">
                <a16:creationId xmlns:a16="http://schemas.microsoft.com/office/drawing/2014/main" id="{29B4F7E0-938B-0859-264B-843D12AA67D1}"/>
              </a:ext>
            </a:extLst>
          </p:cNvPr>
          <p:cNvSpPr txBox="1"/>
          <p:nvPr/>
        </p:nvSpPr>
        <p:spPr>
          <a:xfrm>
            <a:off x="578077" y="2967750"/>
            <a:ext cx="3878724" cy="1991379"/>
          </a:xfrm>
          <a:prstGeom prst="rect">
            <a:avLst/>
          </a:prstGeom>
          <a:noFill/>
        </p:spPr>
        <p:txBody>
          <a:bodyPr wrap="square" rtlCol="0">
            <a:spAutoFit/>
          </a:bodyPr>
          <a:lstStyle/>
          <a:p>
            <a:pPr>
              <a:lnSpc>
                <a:spcPct val="150000"/>
              </a:lnSpc>
            </a:pPr>
            <a:r>
              <a:rPr lang="en-US" dirty="0">
                <a:latin typeface="+mn-lt"/>
              </a:rPr>
              <a:t>Pteranodon	      Apatosaurus</a:t>
            </a:r>
          </a:p>
          <a:p>
            <a:pPr>
              <a:lnSpc>
                <a:spcPct val="150000"/>
              </a:lnSpc>
            </a:pPr>
            <a:endParaRPr lang="en-US" dirty="0">
              <a:latin typeface="+mn-lt"/>
            </a:endParaRPr>
          </a:p>
          <a:p>
            <a:pPr>
              <a:lnSpc>
                <a:spcPct val="150000"/>
              </a:lnSpc>
            </a:pPr>
            <a:endParaRPr lang="en-US" dirty="0">
              <a:latin typeface="+mn-lt"/>
            </a:endParaRPr>
          </a:p>
          <a:p>
            <a:pPr>
              <a:lnSpc>
                <a:spcPct val="150000"/>
              </a:lnSpc>
            </a:pPr>
            <a:endParaRPr lang="en-US" dirty="0">
              <a:latin typeface="+mn-lt"/>
            </a:endParaRPr>
          </a:p>
          <a:p>
            <a:pPr>
              <a:lnSpc>
                <a:spcPct val="150000"/>
              </a:lnSpc>
            </a:pPr>
            <a:r>
              <a:rPr lang="en-US" dirty="0">
                <a:latin typeface="+mn-lt"/>
              </a:rPr>
              <a:t>Triceratops                   </a:t>
            </a:r>
            <a:r>
              <a:rPr lang="en-US" dirty="0" err="1">
                <a:latin typeface="+mn-lt"/>
              </a:rPr>
              <a:t>Pachycephalosaurus</a:t>
            </a:r>
            <a:endParaRPr lang="en-US" dirty="0">
              <a:latin typeface="+mn-lt"/>
            </a:endParaRPr>
          </a:p>
          <a:p>
            <a:pPr>
              <a:lnSpc>
                <a:spcPct val="150000"/>
              </a:lnSpc>
            </a:pPr>
            <a:endParaRPr lang="en-US" dirty="0">
              <a:latin typeface="+mn-lt"/>
            </a:endParaRPr>
          </a:p>
        </p:txBody>
      </p:sp>
      <p:sp>
        <p:nvSpPr>
          <p:cNvPr id="10" name="TextBox 9">
            <a:extLst>
              <a:ext uri="{FF2B5EF4-FFF2-40B4-BE49-F238E27FC236}">
                <a16:creationId xmlns:a16="http://schemas.microsoft.com/office/drawing/2014/main" id="{23E0D719-B2D9-2892-2F03-405BD8F13D1C}"/>
              </a:ext>
            </a:extLst>
          </p:cNvPr>
          <p:cNvSpPr txBox="1"/>
          <p:nvPr/>
        </p:nvSpPr>
        <p:spPr>
          <a:xfrm>
            <a:off x="4953601" y="2692800"/>
            <a:ext cx="3878724" cy="2200602"/>
          </a:xfrm>
          <a:prstGeom prst="rect">
            <a:avLst/>
          </a:prstGeom>
          <a:noFill/>
        </p:spPr>
        <p:txBody>
          <a:bodyPr wrap="square" rtlCol="0">
            <a:spAutoFit/>
          </a:bodyPr>
          <a:lstStyle/>
          <a:p>
            <a:pPr>
              <a:lnSpc>
                <a:spcPct val="150000"/>
              </a:lnSpc>
            </a:pPr>
            <a:r>
              <a:rPr lang="en-US" dirty="0">
                <a:latin typeface="+mn-lt"/>
              </a:rPr>
              <a:t>   Spinosaurus     	     Parasaurolophus</a:t>
            </a:r>
          </a:p>
          <a:p>
            <a:pPr>
              <a:lnSpc>
                <a:spcPct val="150000"/>
              </a:lnSpc>
            </a:pPr>
            <a:endParaRPr lang="en-US" dirty="0">
              <a:latin typeface="+mn-lt"/>
            </a:endParaRPr>
          </a:p>
          <a:p>
            <a:pPr>
              <a:lnSpc>
                <a:spcPct val="150000"/>
              </a:lnSpc>
            </a:pPr>
            <a:endParaRPr lang="en-US" sz="1400" dirty="0">
              <a:latin typeface="+mn-lt"/>
            </a:endParaRPr>
          </a:p>
          <a:p>
            <a:pPr>
              <a:lnSpc>
                <a:spcPct val="150000"/>
              </a:lnSpc>
            </a:pPr>
            <a:endParaRPr lang="en-US" dirty="0">
              <a:latin typeface="+mn-lt"/>
            </a:endParaRPr>
          </a:p>
          <a:p>
            <a:pPr>
              <a:lnSpc>
                <a:spcPct val="150000"/>
              </a:lnSpc>
            </a:pPr>
            <a:endParaRPr lang="en-US" sz="1200" dirty="0">
              <a:latin typeface="+mn-lt"/>
            </a:endParaRPr>
          </a:p>
          <a:p>
            <a:pPr>
              <a:lnSpc>
                <a:spcPct val="150000"/>
              </a:lnSpc>
            </a:pPr>
            <a:r>
              <a:rPr lang="en-US" sz="1400" dirty="0">
                <a:latin typeface="+mn-lt"/>
              </a:rPr>
              <a:t>     Allosaurus	         Stegosaurus</a:t>
            </a:r>
          </a:p>
          <a:p>
            <a:endParaRPr lang="en-US" dirty="0"/>
          </a:p>
        </p:txBody>
      </p:sp>
    </p:spTree>
    <p:extLst>
      <p:ext uri="{BB962C8B-B14F-4D97-AF65-F5344CB8AC3E}">
        <p14:creationId xmlns:p14="http://schemas.microsoft.com/office/powerpoint/2010/main" val="42448778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45BB2-E148-6E41-2621-B742CEDB91DE}"/>
              </a:ext>
            </a:extLst>
          </p:cNvPr>
          <p:cNvSpPr>
            <a:spLocks noGrp="1"/>
          </p:cNvSpPr>
          <p:nvPr>
            <p:ph type="title"/>
          </p:nvPr>
        </p:nvSpPr>
        <p:spPr/>
        <p:txBody>
          <a:bodyPr/>
          <a:lstStyle/>
          <a:p>
            <a:r>
              <a:rPr lang="en-US" dirty="0"/>
              <a:t>Make an Origami Ichthyosaur</a:t>
            </a:r>
          </a:p>
        </p:txBody>
      </p:sp>
      <p:sp>
        <p:nvSpPr>
          <p:cNvPr id="3" name="Text Placeholder 2">
            <a:extLst>
              <a:ext uri="{FF2B5EF4-FFF2-40B4-BE49-F238E27FC236}">
                <a16:creationId xmlns:a16="http://schemas.microsoft.com/office/drawing/2014/main" id="{22FB6714-53C2-AB82-4929-4C6E560689BA}"/>
              </a:ext>
            </a:extLst>
          </p:cNvPr>
          <p:cNvSpPr>
            <a:spLocks noGrp="1"/>
          </p:cNvSpPr>
          <p:nvPr>
            <p:ph type="body" idx="1"/>
          </p:nvPr>
        </p:nvSpPr>
        <p:spPr/>
        <p:txBody>
          <a:bodyPr>
            <a:normAutofit fontScale="92500" lnSpcReduction="20000"/>
          </a:bodyPr>
          <a:lstStyle/>
          <a:p>
            <a:pPr marL="146050" indent="0">
              <a:buNone/>
            </a:pPr>
            <a:r>
              <a:rPr lang="en-US" dirty="0">
                <a:solidFill>
                  <a:schemeClr val="tx1"/>
                </a:solidFill>
                <a:latin typeface="+mn-lt"/>
              </a:rPr>
              <a:t>This is an “easy” sample.  There are many more complex ones on YouTube for more advanced artists and that include back flippers.</a:t>
            </a:r>
          </a:p>
          <a:p>
            <a:endParaRPr lang="en-US" dirty="0">
              <a:solidFill>
                <a:schemeClr val="tx1"/>
              </a:solidFill>
              <a:latin typeface="+mn-lt"/>
            </a:endParaRPr>
          </a:p>
          <a:p>
            <a:pPr marL="146050" indent="0">
              <a:buNone/>
            </a:pPr>
            <a:r>
              <a:rPr lang="en-US" dirty="0">
                <a:solidFill>
                  <a:schemeClr val="tx1"/>
                </a:solidFill>
                <a:latin typeface="+mn-lt"/>
              </a:rPr>
              <a:t>To watch the instructional video, go to: https://www.youtube.com/watch?v=685pVAq7vWo</a:t>
            </a:r>
          </a:p>
          <a:p>
            <a:endParaRPr lang="en-US" dirty="0">
              <a:solidFill>
                <a:schemeClr val="tx1"/>
              </a:solidFill>
              <a:latin typeface="+mn-lt"/>
            </a:endParaRPr>
          </a:p>
          <a:p>
            <a:pPr marL="146050" indent="0">
              <a:buNone/>
            </a:pPr>
            <a:r>
              <a:rPr lang="en-US" dirty="0">
                <a:solidFill>
                  <a:schemeClr val="tx1"/>
                </a:solidFill>
                <a:latin typeface="+mn-lt"/>
              </a:rPr>
              <a:t>Materials needed:</a:t>
            </a:r>
          </a:p>
          <a:p>
            <a:endParaRPr lang="en-US" dirty="0">
              <a:solidFill>
                <a:schemeClr val="tx1"/>
              </a:solidFill>
              <a:latin typeface="+mn-lt"/>
            </a:endParaRPr>
          </a:p>
          <a:p>
            <a:r>
              <a:rPr lang="en-US" dirty="0">
                <a:solidFill>
                  <a:schemeClr val="tx1"/>
                </a:solidFill>
                <a:latin typeface="+mn-lt"/>
              </a:rPr>
              <a:t>Origami paper or precut “squares” of copy paper (your choice of size and color)</a:t>
            </a:r>
          </a:p>
          <a:p>
            <a:r>
              <a:rPr lang="en-US" dirty="0">
                <a:solidFill>
                  <a:schemeClr val="tx1"/>
                </a:solidFill>
                <a:latin typeface="+mn-lt"/>
              </a:rPr>
              <a:t>Choice of: markers, crayons, colored pencils.</a:t>
            </a:r>
          </a:p>
          <a:p>
            <a:pPr marL="146050" indent="0">
              <a:buNone/>
            </a:pPr>
            <a:endParaRPr lang="en-US" dirty="0">
              <a:solidFill>
                <a:schemeClr val="tx1"/>
              </a:solidFill>
              <a:latin typeface="+mn-lt"/>
            </a:endParaRPr>
          </a:p>
          <a:p>
            <a:endParaRPr lang="en-US" dirty="0">
              <a:solidFill>
                <a:schemeClr val="tx1"/>
              </a:solidFill>
              <a:latin typeface="+mn-lt"/>
            </a:endParaRPr>
          </a:p>
          <a:p>
            <a:r>
              <a:rPr lang="en-US" dirty="0">
                <a:solidFill>
                  <a:schemeClr val="tx1"/>
                </a:solidFill>
                <a:latin typeface="+mn-lt"/>
              </a:rPr>
              <a:t>Samples are  7” X 7” and  81/2” X 81/2” squares using white copy paper.</a:t>
            </a:r>
          </a:p>
          <a:p>
            <a:endParaRPr lang="en-US" dirty="0"/>
          </a:p>
        </p:txBody>
      </p:sp>
      <p:pic>
        <p:nvPicPr>
          <p:cNvPr id="8" name="Picture 7" descr="A picture containing stationary, envelope, accessory, businesscard&#10;&#10;Description automatically generated">
            <a:extLst>
              <a:ext uri="{FF2B5EF4-FFF2-40B4-BE49-F238E27FC236}">
                <a16:creationId xmlns:a16="http://schemas.microsoft.com/office/drawing/2014/main" id="{24636DDD-A2D2-EEF9-ED2A-DE34493BCAB8}"/>
              </a:ext>
            </a:extLst>
          </p:cNvPr>
          <p:cNvPicPr>
            <a:picLocks noChangeAspect="1"/>
          </p:cNvPicPr>
          <p:nvPr/>
        </p:nvPicPr>
        <p:blipFill>
          <a:blip r:embed="rId2"/>
          <a:stretch>
            <a:fillRect/>
          </a:stretch>
        </p:blipFill>
        <p:spPr>
          <a:xfrm>
            <a:off x="5424600" y="2008800"/>
            <a:ext cx="2922000" cy="2191500"/>
          </a:xfrm>
          <a:prstGeom prst="rect">
            <a:avLst/>
          </a:prstGeom>
        </p:spPr>
      </p:pic>
    </p:spTree>
    <p:extLst>
      <p:ext uri="{BB962C8B-B14F-4D97-AF65-F5344CB8AC3E}">
        <p14:creationId xmlns:p14="http://schemas.microsoft.com/office/powerpoint/2010/main" val="30316259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45BB2-E148-6E41-2621-B742CEDB91DE}"/>
              </a:ext>
            </a:extLst>
          </p:cNvPr>
          <p:cNvSpPr>
            <a:spLocks noGrp="1"/>
          </p:cNvSpPr>
          <p:nvPr>
            <p:ph type="title"/>
          </p:nvPr>
        </p:nvSpPr>
        <p:spPr/>
        <p:txBody>
          <a:bodyPr/>
          <a:lstStyle/>
          <a:p>
            <a:r>
              <a:rPr lang="en-US" dirty="0"/>
              <a:t>Fossil Rubbings</a:t>
            </a:r>
          </a:p>
        </p:txBody>
      </p:sp>
      <p:sp>
        <p:nvSpPr>
          <p:cNvPr id="3" name="Text Placeholder 2">
            <a:extLst>
              <a:ext uri="{FF2B5EF4-FFF2-40B4-BE49-F238E27FC236}">
                <a16:creationId xmlns:a16="http://schemas.microsoft.com/office/drawing/2014/main" id="{22FB6714-53C2-AB82-4929-4C6E560689BA}"/>
              </a:ext>
            </a:extLst>
          </p:cNvPr>
          <p:cNvSpPr>
            <a:spLocks noGrp="1"/>
          </p:cNvSpPr>
          <p:nvPr>
            <p:ph type="body" idx="1"/>
          </p:nvPr>
        </p:nvSpPr>
        <p:spPr>
          <a:xfrm>
            <a:off x="311700" y="1505700"/>
            <a:ext cx="4634700" cy="3076200"/>
          </a:xfrm>
        </p:spPr>
        <p:txBody>
          <a:bodyPr>
            <a:normAutofit/>
          </a:bodyPr>
          <a:lstStyle/>
          <a:p>
            <a:pPr marL="146050" indent="0">
              <a:buNone/>
            </a:pPr>
            <a:r>
              <a:rPr lang="en-US" sz="1200" dirty="0">
                <a:solidFill>
                  <a:schemeClr val="tx1"/>
                </a:solidFill>
                <a:latin typeface="+mn-lt"/>
              </a:rPr>
              <a:t>Directions:</a:t>
            </a:r>
          </a:p>
          <a:p>
            <a:pPr marL="146050" indent="0">
              <a:buNone/>
            </a:pPr>
            <a:endParaRPr lang="en-US" sz="1200" dirty="0">
              <a:solidFill>
                <a:schemeClr val="tx1"/>
              </a:solidFill>
              <a:latin typeface="+mn-lt"/>
            </a:endParaRPr>
          </a:p>
          <a:p>
            <a:pPr marL="488950" indent="-342900">
              <a:buFont typeface="+mj-lt"/>
              <a:buAutoNum type="arabicPeriod"/>
            </a:pPr>
            <a:r>
              <a:rPr lang="en-US" sz="1200" dirty="0">
                <a:solidFill>
                  <a:schemeClr val="tx1"/>
                </a:solidFill>
                <a:latin typeface="+mn-lt"/>
              </a:rPr>
              <a:t>Use 8 1/2 X 11 white copy paper.</a:t>
            </a:r>
          </a:p>
          <a:p>
            <a:pPr marL="488950" indent="-342900">
              <a:buFont typeface="+mj-lt"/>
              <a:buAutoNum type="arabicPeriod"/>
            </a:pPr>
            <a:r>
              <a:rPr lang="en-US" sz="1200" dirty="0">
                <a:solidFill>
                  <a:schemeClr val="tx1"/>
                </a:solidFill>
                <a:latin typeface="+mn-lt"/>
              </a:rPr>
              <a:t>Place the paper over the template.</a:t>
            </a:r>
          </a:p>
          <a:p>
            <a:pPr marL="488950" indent="-342900">
              <a:buFont typeface="+mj-lt"/>
              <a:buAutoNum type="arabicPeriod"/>
            </a:pPr>
            <a:r>
              <a:rPr lang="en-US" sz="1200" dirty="0">
                <a:solidFill>
                  <a:schemeClr val="tx1"/>
                </a:solidFill>
                <a:latin typeface="+mn-lt"/>
              </a:rPr>
              <a:t>Choose a crayon color (dark colors work best).</a:t>
            </a:r>
          </a:p>
          <a:p>
            <a:pPr marL="488950" indent="-342900">
              <a:buFont typeface="+mj-lt"/>
              <a:buAutoNum type="arabicPeriod"/>
            </a:pPr>
            <a:r>
              <a:rPr lang="en-US" sz="1200" dirty="0">
                <a:solidFill>
                  <a:schemeClr val="tx1"/>
                </a:solidFill>
                <a:latin typeface="+mn-lt"/>
              </a:rPr>
              <a:t>Rub back and forth over the template.</a:t>
            </a:r>
          </a:p>
          <a:p>
            <a:pPr marL="488950" indent="-342900">
              <a:buFont typeface="+mj-lt"/>
              <a:buAutoNum type="arabicPeriod"/>
            </a:pPr>
            <a:r>
              <a:rPr lang="en-US" sz="1200" dirty="0">
                <a:solidFill>
                  <a:schemeClr val="tx1"/>
                </a:solidFill>
                <a:latin typeface="+mn-lt"/>
              </a:rPr>
              <a:t>Use pressure for a good print.</a:t>
            </a:r>
          </a:p>
          <a:p>
            <a:pPr marL="488950" indent="-342900">
              <a:buFont typeface="+mj-lt"/>
              <a:buAutoNum type="arabicPeriod"/>
            </a:pPr>
            <a:r>
              <a:rPr lang="en-US" sz="1200" dirty="0">
                <a:solidFill>
                  <a:schemeClr val="tx1"/>
                </a:solidFill>
                <a:latin typeface="+mn-lt"/>
              </a:rPr>
              <a:t>Cut around print and save.</a:t>
            </a:r>
          </a:p>
          <a:p>
            <a:pPr marL="488950" indent="-342900">
              <a:buFont typeface="+mj-lt"/>
              <a:buAutoNum type="arabicPeriod"/>
            </a:pPr>
            <a:r>
              <a:rPr lang="en-US" sz="1200" dirty="0">
                <a:solidFill>
                  <a:schemeClr val="tx1"/>
                </a:solidFill>
                <a:latin typeface="+mn-lt"/>
              </a:rPr>
              <a:t>Identify the dinosaur.</a:t>
            </a:r>
          </a:p>
          <a:p>
            <a:pPr marL="488950" indent="-342900">
              <a:buFont typeface="+mj-lt"/>
              <a:buAutoNum type="arabicPeriod"/>
            </a:pPr>
            <a:r>
              <a:rPr lang="en-US" sz="1200" dirty="0">
                <a:solidFill>
                  <a:schemeClr val="tx1"/>
                </a:solidFill>
                <a:latin typeface="+mn-lt"/>
              </a:rPr>
              <a:t>Arrange prints on a 9 X 12 piece of construction paper.</a:t>
            </a:r>
          </a:p>
          <a:p>
            <a:pPr marL="488950" indent="-342900">
              <a:buFont typeface="+mj-lt"/>
              <a:buAutoNum type="arabicPeriod"/>
            </a:pPr>
            <a:r>
              <a:rPr lang="en-US" sz="1200" dirty="0">
                <a:solidFill>
                  <a:schemeClr val="tx1"/>
                </a:solidFill>
                <a:latin typeface="+mn-lt"/>
              </a:rPr>
              <a:t>Glue down.</a:t>
            </a:r>
          </a:p>
          <a:p>
            <a:pPr marL="488950" indent="-342900">
              <a:buFont typeface="+mj-lt"/>
              <a:buAutoNum type="arabicPeriod"/>
            </a:pPr>
            <a:r>
              <a:rPr lang="en-US" sz="1200" dirty="0">
                <a:solidFill>
                  <a:schemeClr val="tx1"/>
                </a:solidFill>
                <a:latin typeface="+mn-lt"/>
              </a:rPr>
              <a:t>Sign your name at the bottom</a:t>
            </a:r>
          </a:p>
          <a:p>
            <a:endParaRPr lang="en-US" dirty="0"/>
          </a:p>
        </p:txBody>
      </p:sp>
      <p:pic>
        <p:nvPicPr>
          <p:cNvPr id="4" name="Picture 3">
            <a:extLst>
              <a:ext uri="{FF2B5EF4-FFF2-40B4-BE49-F238E27FC236}">
                <a16:creationId xmlns:a16="http://schemas.microsoft.com/office/drawing/2014/main" id="{72F7524A-82F9-AC12-51CA-C4ABE515EF4F}"/>
              </a:ext>
            </a:extLst>
          </p:cNvPr>
          <p:cNvPicPr>
            <a:picLocks noChangeAspect="1"/>
          </p:cNvPicPr>
          <p:nvPr/>
        </p:nvPicPr>
        <p:blipFill>
          <a:blip r:embed="rId2"/>
          <a:stretch>
            <a:fillRect/>
          </a:stretch>
        </p:blipFill>
        <p:spPr>
          <a:xfrm>
            <a:off x="5630400" y="1881366"/>
            <a:ext cx="2894352" cy="2527734"/>
          </a:xfrm>
          <a:prstGeom prst="rect">
            <a:avLst/>
          </a:prstGeom>
        </p:spPr>
      </p:pic>
      <p:sp>
        <p:nvSpPr>
          <p:cNvPr id="6" name="TextBox 5">
            <a:extLst>
              <a:ext uri="{FF2B5EF4-FFF2-40B4-BE49-F238E27FC236}">
                <a16:creationId xmlns:a16="http://schemas.microsoft.com/office/drawing/2014/main" id="{06298379-EBBC-439C-75B6-801513DABBB9}"/>
              </a:ext>
            </a:extLst>
          </p:cNvPr>
          <p:cNvSpPr txBox="1"/>
          <p:nvPr/>
        </p:nvSpPr>
        <p:spPr>
          <a:xfrm>
            <a:off x="5364000" y="4581900"/>
            <a:ext cx="3376800" cy="215444"/>
          </a:xfrm>
          <a:prstGeom prst="rect">
            <a:avLst/>
          </a:prstGeom>
          <a:noFill/>
        </p:spPr>
        <p:txBody>
          <a:bodyPr wrap="square" rtlCol="0">
            <a:spAutoFit/>
          </a:bodyPr>
          <a:lstStyle/>
          <a:p>
            <a:r>
              <a:rPr lang="en-US" sz="800" dirty="0"/>
              <a:t>Please note, the rubbing plates provided in the Box are transparent.</a:t>
            </a:r>
          </a:p>
        </p:txBody>
      </p:sp>
    </p:spTree>
    <p:extLst>
      <p:ext uri="{BB962C8B-B14F-4D97-AF65-F5344CB8AC3E}">
        <p14:creationId xmlns:p14="http://schemas.microsoft.com/office/powerpoint/2010/main" val="24321078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Evolve or Perish Board Game</a:t>
            </a:r>
            <a:endParaRPr dirty="0"/>
          </a:p>
        </p:txBody>
      </p:sp>
      <p:sp>
        <p:nvSpPr>
          <p:cNvPr id="281" name="Google Shape;281;p45"/>
          <p:cNvSpPr txBox="1">
            <a:spLocks noGrp="1"/>
          </p:cNvSpPr>
          <p:nvPr>
            <p:ph type="body" idx="1"/>
          </p:nvPr>
        </p:nvSpPr>
        <p:spPr>
          <a:xfrm>
            <a:off x="311724" y="1379475"/>
            <a:ext cx="8256275" cy="241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tx1"/>
                </a:solidFill>
              </a:rPr>
              <a:t>A fun way to learn about evolution!</a:t>
            </a:r>
          </a:p>
          <a:p>
            <a:pPr marL="0" lvl="0" indent="0" algn="l" rtl="0">
              <a:spcBef>
                <a:spcPts val="0"/>
              </a:spcBef>
              <a:spcAft>
                <a:spcPts val="0"/>
              </a:spcAft>
              <a:buNone/>
            </a:pPr>
            <a:endParaRPr lang="en-US" dirty="0">
              <a:solidFill>
                <a:schemeClr val="tx1"/>
              </a:solidFill>
            </a:endParaRPr>
          </a:p>
          <a:p>
            <a:pPr marL="0" lvl="0" indent="0" algn="l" rtl="0">
              <a:spcBef>
                <a:spcPts val="0"/>
              </a:spcBef>
              <a:spcAft>
                <a:spcPts val="0"/>
              </a:spcAft>
              <a:buNone/>
            </a:pPr>
            <a:r>
              <a:rPr lang="en-US" dirty="0">
                <a:solidFill>
                  <a:schemeClr val="tx1"/>
                </a:solidFill>
              </a:rPr>
              <a:t>The board consists of a track with 63 spaces representing a total of 630 million years. Each player starts with a chip in the starting square and takes turns to roll a single die to move the chip by the number of squares indicated by the die, following the route marked on the gameboard. Several squares take the player a fixed number of years forward or backward in time. Some squares reward the player with an extra turn, such as during the development of early land plants and the first four-legged animal. There are also squares with unfortunate events that force the player to move backwards or lose one or more turns, the most recognizable being the Permian-Triassic extinction.</a:t>
            </a:r>
          </a:p>
          <a:p>
            <a:pPr marL="0" lvl="0" indent="0" algn="l" rtl="0">
              <a:spcBef>
                <a:spcPts val="0"/>
              </a:spcBef>
              <a:spcAft>
                <a:spcPts val="0"/>
              </a:spcAft>
              <a:buNone/>
            </a:pPr>
            <a:endParaRPr lang="en-US" dirty="0">
              <a:solidFill>
                <a:schemeClr val="tx1"/>
              </a:solidFill>
            </a:endParaRPr>
          </a:p>
          <a:p>
            <a:pPr marL="0" lvl="0" indent="0" algn="l" rtl="0">
              <a:spcBef>
                <a:spcPts val="0"/>
              </a:spcBef>
              <a:spcAft>
                <a:spcPts val="0"/>
              </a:spcAft>
              <a:buNone/>
            </a:pPr>
            <a:r>
              <a:rPr lang="en-US" dirty="0">
                <a:solidFill>
                  <a:schemeClr val="tx1"/>
                </a:solidFill>
              </a:rPr>
              <a:t>Winner is the first one to the last square!</a:t>
            </a:r>
          </a:p>
          <a:p>
            <a:pPr marL="0" lvl="0" indent="0" algn="l" rtl="0">
              <a:spcBef>
                <a:spcPts val="0"/>
              </a:spcBef>
              <a:spcAft>
                <a:spcPts val="0"/>
              </a:spcAft>
              <a:buNone/>
            </a:pPr>
            <a:endParaRPr lang="en-US" dirty="0">
              <a:solidFill>
                <a:schemeClr val="tx1"/>
              </a:solidFill>
            </a:endParaRPr>
          </a:p>
          <a:p>
            <a:pPr marL="0" lvl="0" indent="0" algn="l" rtl="0">
              <a:spcBef>
                <a:spcPts val="0"/>
              </a:spcBef>
              <a:spcAft>
                <a:spcPts val="0"/>
              </a:spcAft>
              <a:buNone/>
            </a:pPr>
            <a:r>
              <a:rPr lang="en-US" dirty="0">
                <a:solidFill>
                  <a:schemeClr val="tx1"/>
                </a:solidFill>
              </a:rPr>
              <a:t>See additional sheets for variations of </a:t>
            </a:r>
          </a:p>
          <a:p>
            <a:pPr marL="0" lvl="0" indent="0" algn="l" rtl="0">
              <a:spcBef>
                <a:spcPts val="0"/>
              </a:spcBef>
              <a:spcAft>
                <a:spcPts val="0"/>
              </a:spcAft>
              <a:buNone/>
            </a:pPr>
            <a:r>
              <a:rPr lang="en-US" dirty="0">
                <a:solidFill>
                  <a:schemeClr val="tx1"/>
                </a:solidFill>
              </a:rPr>
              <a:t>the game for beginners and advanced students.</a:t>
            </a:r>
            <a:endParaRPr dirty="0">
              <a:solidFill>
                <a:schemeClr val="tx1"/>
              </a:solidFill>
            </a:endParaRPr>
          </a:p>
        </p:txBody>
      </p:sp>
      <p:pic>
        <p:nvPicPr>
          <p:cNvPr id="283" name="Google Shape;283;p45" hidden="1"/>
          <p:cNvPicPr preferRelativeResize="0"/>
          <p:nvPr/>
        </p:nvPicPr>
        <p:blipFill/>
        <p:spPr>
          <a:xfrm>
            <a:off x="1971275" y="3185575"/>
            <a:ext cx="2340349" cy="1756700"/>
          </a:xfrm>
          <a:prstGeom prst="rect">
            <a:avLst/>
          </a:prstGeom>
          <a:noFill/>
          <a:ln>
            <a:noFill/>
          </a:ln>
        </p:spPr>
      </p:pic>
      <p:pic>
        <p:nvPicPr>
          <p:cNvPr id="8" name="Picture 7" descr="Engineering drawing, calendar, map&#10;&#10;Description automatically generated">
            <a:extLst>
              <a:ext uri="{FF2B5EF4-FFF2-40B4-BE49-F238E27FC236}">
                <a16:creationId xmlns:a16="http://schemas.microsoft.com/office/drawing/2014/main" id="{F91B8F8A-96C2-27AE-10AD-9882E090B841}"/>
              </a:ext>
            </a:extLst>
          </p:cNvPr>
          <p:cNvPicPr>
            <a:picLocks noChangeAspect="1"/>
          </p:cNvPicPr>
          <p:nvPr/>
        </p:nvPicPr>
        <p:blipFill>
          <a:blip r:embed="rId3"/>
          <a:stretch>
            <a:fillRect/>
          </a:stretch>
        </p:blipFill>
        <p:spPr>
          <a:xfrm>
            <a:off x="5796000" y="3405971"/>
            <a:ext cx="2361030" cy="1456728"/>
          </a:xfrm>
          <a:prstGeom prst="rect">
            <a:avLst/>
          </a:prstGeom>
        </p:spPr>
      </p:pic>
    </p:spTree>
    <p:extLst>
      <p:ext uri="{BB962C8B-B14F-4D97-AF65-F5344CB8AC3E}">
        <p14:creationId xmlns:p14="http://schemas.microsoft.com/office/powerpoint/2010/main" val="2879557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Evolve or Perish Board Game</a:t>
            </a:r>
            <a:endParaRPr dirty="0"/>
          </a:p>
        </p:txBody>
      </p:sp>
      <p:sp>
        <p:nvSpPr>
          <p:cNvPr id="282" name="Google Shape;282;p45"/>
          <p:cNvSpPr txBox="1">
            <a:spLocks noGrp="1"/>
          </p:cNvSpPr>
          <p:nvPr>
            <p:ph type="body" idx="2"/>
          </p:nvPr>
        </p:nvSpPr>
        <p:spPr>
          <a:xfrm>
            <a:off x="311725" y="1271475"/>
            <a:ext cx="8388325" cy="2162925"/>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200" dirty="0">
                <a:solidFill>
                  <a:schemeClr val="tx1"/>
                </a:solidFill>
                <a:latin typeface="+mn-lt"/>
              </a:rPr>
              <a:t>Some help with abbreviations and names…</a:t>
            </a:r>
          </a:p>
          <a:p>
            <a:pPr marL="0" lvl="0" indent="0" algn="l" rtl="0">
              <a:lnSpc>
                <a:spcPct val="115000"/>
              </a:lnSpc>
              <a:spcBef>
                <a:spcPts val="0"/>
              </a:spcBef>
              <a:spcAft>
                <a:spcPts val="0"/>
              </a:spcAft>
              <a:buNone/>
            </a:pPr>
            <a:r>
              <a:rPr lang="en-US" sz="1200" dirty="0">
                <a:solidFill>
                  <a:schemeClr val="tx1"/>
                </a:solidFill>
                <a:latin typeface="+mn-lt"/>
              </a:rPr>
              <a:t>• </a:t>
            </a:r>
            <a:r>
              <a:rPr lang="en-US" sz="1200" dirty="0" err="1">
                <a:solidFill>
                  <a:schemeClr val="tx1"/>
                </a:solidFill>
                <a:latin typeface="+mn-lt"/>
              </a:rPr>
              <a:t>mya</a:t>
            </a:r>
            <a:r>
              <a:rPr lang="en-US" sz="1200" dirty="0">
                <a:solidFill>
                  <a:schemeClr val="tx1"/>
                </a:solidFill>
                <a:latin typeface="+mn-lt"/>
              </a:rPr>
              <a:t> = millions of years ago</a:t>
            </a:r>
          </a:p>
          <a:p>
            <a:pPr marL="0" lvl="0" indent="0" algn="l" rtl="0">
              <a:lnSpc>
                <a:spcPct val="115000"/>
              </a:lnSpc>
              <a:spcBef>
                <a:spcPts val="0"/>
              </a:spcBef>
              <a:spcAft>
                <a:spcPts val="0"/>
              </a:spcAft>
              <a:buNone/>
            </a:pPr>
            <a:r>
              <a:rPr lang="en-US" sz="1200" dirty="0">
                <a:solidFill>
                  <a:schemeClr val="tx1"/>
                </a:solidFill>
                <a:latin typeface="+mn-lt"/>
              </a:rPr>
              <a:t>• </a:t>
            </a:r>
            <a:r>
              <a:rPr lang="en-US" sz="1200" i="1" dirty="0" err="1">
                <a:solidFill>
                  <a:schemeClr val="tx1"/>
                </a:solidFill>
                <a:latin typeface="+mn-lt"/>
              </a:rPr>
              <a:t>Meganeuropsis</a:t>
            </a:r>
            <a:r>
              <a:rPr lang="en-US" sz="1200" i="1" dirty="0">
                <a:solidFill>
                  <a:schemeClr val="tx1"/>
                </a:solidFill>
                <a:latin typeface="+mn-lt"/>
              </a:rPr>
              <a:t> </a:t>
            </a:r>
            <a:r>
              <a:rPr lang="en-US" sz="1200" i="1" dirty="0" err="1">
                <a:solidFill>
                  <a:schemeClr val="tx1"/>
                </a:solidFill>
                <a:latin typeface="+mn-lt"/>
              </a:rPr>
              <a:t>permiana</a:t>
            </a:r>
            <a:r>
              <a:rPr lang="en-US" sz="1200" i="1" dirty="0">
                <a:solidFill>
                  <a:schemeClr val="tx1"/>
                </a:solidFill>
                <a:latin typeface="+mn-lt"/>
              </a:rPr>
              <a:t> </a:t>
            </a:r>
            <a:r>
              <a:rPr lang="en-US" sz="1200" dirty="0">
                <a:solidFill>
                  <a:schemeClr val="tx1"/>
                </a:solidFill>
                <a:latin typeface="+mn-lt"/>
              </a:rPr>
              <a:t>- This is an example of a scientific name of a plant or animal, in this case the giant fossil dragonfly. The first name is the Genus, the second is the species. The proper way to write these names is in italics, so it is clear they are the official Latin names.</a:t>
            </a:r>
          </a:p>
          <a:p>
            <a:pPr marL="0" lvl="0" indent="0" algn="l" rtl="0">
              <a:lnSpc>
                <a:spcPct val="115000"/>
              </a:lnSpc>
              <a:spcBef>
                <a:spcPts val="0"/>
              </a:spcBef>
              <a:spcAft>
                <a:spcPts val="0"/>
              </a:spcAft>
              <a:buNone/>
            </a:pPr>
            <a:r>
              <a:rPr lang="en-US" sz="1200" dirty="0">
                <a:solidFill>
                  <a:schemeClr val="tx1"/>
                </a:solidFill>
                <a:latin typeface="+mn-lt"/>
              </a:rPr>
              <a:t>• To learn how to pronounce the names, we encourage you to look them up on-line!</a:t>
            </a:r>
          </a:p>
          <a:p>
            <a:pPr marL="0" lvl="0" indent="0" algn="l" rtl="0">
              <a:lnSpc>
                <a:spcPct val="115000"/>
              </a:lnSpc>
              <a:spcBef>
                <a:spcPts val="0"/>
              </a:spcBef>
              <a:spcAft>
                <a:spcPts val="0"/>
              </a:spcAft>
              <a:buNone/>
            </a:pPr>
            <a:endParaRPr lang="en-US" sz="1200" dirty="0">
              <a:solidFill>
                <a:schemeClr val="tx1"/>
              </a:solidFill>
              <a:latin typeface="+mn-lt"/>
            </a:endParaRPr>
          </a:p>
          <a:p>
            <a:pPr marL="0" lvl="0" indent="0" algn="l" rtl="0">
              <a:lnSpc>
                <a:spcPct val="115000"/>
              </a:lnSpc>
              <a:spcBef>
                <a:spcPts val="0"/>
              </a:spcBef>
              <a:spcAft>
                <a:spcPts val="0"/>
              </a:spcAft>
              <a:buNone/>
            </a:pPr>
            <a:r>
              <a:rPr lang="en-US" sz="1200" dirty="0">
                <a:solidFill>
                  <a:schemeClr val="tx1"/>
                </a:solidFill>
                <a:latin typeface="+mn-lt"/>
              </a:rPr>
              <a:t>Note: The animals and plants depicted in Evolve or Perish are based on actual fossils and information gathered by many generations of paleontologists who have studied them. The artist, Hannah Bonner, remained true to the science but imagined colors and other features for which there is no fossil record.</a:t>
            </a:r>
          </a:p>
          <a:p>
            <a:pPr marL="0" lvl="0" indent="0" algn="l" rtl="0">
              <a:lnSpc>
                <a:spcPct val="115000"/>
              </a:lnSpc>
              <a:spcBef>
                <a:spcPts val="0"/>
              </a:spcBef>
              <a:spcAft>
                <a:spcPts val="0"/>
              </a:spcAft>
              <a:buNone/>
            </a:pPr>
            <a:endParaRPr lang="en-US" sz="600" dirty="0">
              <a:solidFill>
                <a:schemeClr val="tx1"/>
              </a:solidFill>
              <a:latin typeface="+mn-lt"/>
            </a:endParaRPr>
          </a:p>
          <a:p>
            <a:pPr marL="0" indent="0">
              <a:buNone/>
            </a:pPr>
            <a:r>
              <a:rPr lang="en-US" sz="1000" dirty="0">
                <a:solidFill>
                  <a:schemeClr val="tx1"/>
                </a:solidFill>
                <a:latin typeface="+mn-lt"/>
              </a:rPr>
              <a:t>Below are the names of Geological Time Intervals used in Evolve or Perish (oldest to youngest left to right):</a:t>
            </a:r>
          </a:p>
          <a:p>
            <a:pPr marL="0" lvl="0" indent="0" algn="l" rtl="0">
              <a:lnSpc>
                <a:spcPct val="115000"/>
              </a:lnSpc>
              <a:spcBef>
                <a:spcPts val="0"/>
              </a:spcBef>
              <a:spcAft>
                <a:spcPts val="0"/>
              </a:spcAft>
              <a:buNone/>
            </a:pPr>
            <a:endParaRPr lang="en-US" sz="1100" dirty="0">
              <a:solidFill>
                <a:schemeClr val="tx1"/>
              </a:solidFill>
              <a:latin typeface="+mn-lt"/>
            </a:endParaRPr>
          </a:p>
          <a:p>
            <a:pPr marL="0" lvl="0" indent="0" algn="l" rtl="0">
              <a:lnSpc>
                <a:spcPct val="115000"/>
              </a:lnSpc>
              <a:spcBef>
                <a:spcPts val="0"/>
              </a:spcBef>
              <a:spcAft>
                <a:spcPts val="0"/>
              </a:spcAft>
              <a:buNone/>
            </a:pPr>
            <a:endParaRPr lang="en-US" sz="1100" dirty="0">
              <a:solidFill>
                <a:schemeClr val="tx1"/>
              </a:solidFill>
              <a:latin typeface="+mn-lt"/>
            </a:endParaRPr>
          </a:p>
        </p:txBody>
      </p:sp>
      <p:pic>
        <p:nvPicPr>
          <p:cNvPr id="283" name="Google Shape;283;p45" hidden="1"/>
          <p:cNvPicPr preferRelativeResize="0"/>
          <p:nvPr/>
        </p:nvPicPr>
        <p:blipFill/>
        <p:spPr>
          <a:xfrm>
            <a:off x="1971275" y="3185575"/>
            <a:ext cx="2340349" cy="1756700"/>
          </a:xfrm>
          <a:prstGeom prst="rect">
            <a:avLst/>
          </a:prstGeom>
          <a:noFill/>
          <a:ln>
            <a:noFill/>
          </a:ln>
        </p:spPr>
      </p:pic>
      <p:graphicFrame>
        <p:nvGraphicFramePr>
          <p:cNvPr id="4" name="Table 4">
            <a:extLst>
              <a:ext uri="{FF2B5EF4-FFF2-40B4-BE49-F238E27FC236}">
                <a16:creationId xmlns:a16="http://schemas.microsoft.com/office/drawing/2014/main" id="{D6991164-E5DC-8913-2146-3D8F5ED9E20D}"/>
              </a:ext>
            </a:extLst>
          </p:cNvPr>
          <p:cNvGraphicFramePr>
            <a:graphicFrameLocks noGrp="1"/>
          </p:cNvGraphicFramePr>
          <p:nvPr>
            <p:extLst>
              <p:ext uri="{D42A27DB-BD31-4B8C-83A1-F6EECF244321}">
                <p14:modId xmlns:p14="http://schemas.microsoft.com/office/powerpoint/2010/main" val="1382416993"/>
              </p:ext>
            </p:extLst>
          </p:nvPr>
        </p:nvGraphicFramePr>
        <p:xfrm>
          <a:off x="777600" y="3797250"/>
          <a:ext cx="8145601" cy="1200975"/>
        </p:xfrm>
        <a:graphic>
          <a:graphicData uri="http://schemas.openxmlformats.org/drawingml/2006/table">
            <a:tbl>
              <a:tblPr firstRow="1" bandRow="1">
                <a:tableStyleId>{5C22544A-7EE6-4342-B048-85BDC9FD1C3A}</a:tableStyleId>
              </a:tblPr>
              <a:tblGrid>
                <a:gridCol w="1836000">
                  <a:extLst>
                    <a:ext uri="{9D8B030D-6E8A-4147-A177-3AD203B41FA5}">
                      <a16:colId xmlns:a16="http://schemas.microsoft.com/office/drawing/2014/main" val="143523438"/>
                    </a:ext>
                  </a:extLst>
                </a:gridCol>
                <a:gridCol w="2082868">
                  <a:extLst>
                    <a:ext uri="{9D8B030D-6E8A-4147-A177-3AD203B41FA5}">
                      <a16:colId xmlns:a16="http://schemas.microsoft.com/office/drawing/2014/main" val="4137656967"/>
                    </a:ext>
                  </a:extLst>
                </a:gridCol>
                <a:gridCol w="2126194">
                  <a:extLst>
                    <a:ext uri="{9D8B030D-6E8A-4147-A177-3AD203B41FA5}">
                      <a16:colId xmlns:a16="http://schemas.microsoft.com/office/drawing/2014/main" val="2665948624"/>
                    </a:ext>
                  </a:extLst>
                </a:gridCol>
                <a:gridCol w="2100539">
                  <a:extLst>
                    <a:ext uri="{9D8B030D-6E8A-4147-A177-3AD203B41FA5}">
                      <a16:colId xmlns:a16="http://schemas.microsoft.com/office/drawing/2014/main" val="2756869370"/>
                    </a:ext>
                  </a:extLst>
                </a:gridCol>
              </a:tblGrid>
              <a:tr h="1200975">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US" sz="1050" dirty="0">
                          <a:solidFill>
                            <a:schemeClr val="bg1"/>
                          </a:solidFill>
                        </a:rPr>
                        <a:t>Proterozoic: </a:t>
                      </a: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US" sz="1050" b="0" dirty="0">
                          <a:solidFill>
                            <a:schemeClr val="bg1"/>
                          </a:solidFill>
                        </a:rPr>
                        <a:t>Ediacaran</a:t>
                      </a:r>
                    </a:p>
                    <a:p>
                      <a:pPr marL="0" lvl="0" indent="0" algn="l" rtl="0">
                        <a:lnSpc>
                          <a:spcPct val="115000"/>
                        </a:lnSpc>
                        <a:spcBef>
                          <a:spcPts val="0"/>
                        </a:spcBef>
                        <a:spcAft>
                          <a:spcPts val="0"/>
                        </a:spcAft>
                        <a:buNone/>
                      </a:pPr>
                      <a:endParaRPr lang="en-US" sz="1050" dirty="0">
                        <a:solidFill>
                          <a:srgbClr val="666666"/>
                        </a:solidFill>
                      </a:endParaRPr>
                    </a:p>
                  </a:txBody>
                  <a:tcPr/>
                </a:tc>
                <a:tc>
                  <a:txBody>
                    <a:bodyPr/>
                    <a:lstStyle/>
                    <a:p>
                      <a:pPr marL="0" lvl="0" indent="0" algn="l" rtl="0">
                        <a:lnSpc>
                          <a:spcPct val="115000"/>
                        </a:lnSpc>
                        <a:spcBef>
                          <a:spcPts val="0"/>
                        </a:spcBef>
                        <a:spcAft>
                          <a:spcPts val="0"/>
                        </a:spcAft>
                        <a:buNone/>
                      </a:pPr>
                      <a:r>
                        <a:rPr lang="en-US" sz="1050" b="1" dirty="0">
                          <a:solidFill>
                            <a:schemeClr val="bg1"/>
                          </a:solidFill>
                        </a:rPr>
                        <a:t>Paleozoic:</a:t>
                      </a:r>
                    </a:p>
                    <a:p>
                      <a:pPr marL="0" lvl="0" indent="0" algn="l" rtl="0">
                        <a:lnSpc>
                          <a:spcPct val="115000"/>
                        </a:lnSpc>
                        <a:spcBef>
                          <a:spcPts val="0"/>
                        </a:spcBef>
                        <a:spcAft>
                          <a:spcPts val="0"/>
                        </a:spcAft>
                        <a:buNone/>
                      </a:pPr>
                      <a:r>
                        <a:rPr lang="en-US" sz="1050" b="0" dirty="0">
                          <a:solidFill>
                            <a:schemeClr val="bg1"/>
                          </a:solidFill>
                        </a:rPr>
                        <a:t>Cambrian</a:t>
                      </a:r>
                    </a:p>
                    <a:p>
                      <a:pPr marL="0" lvl="0" indent="0" algn="l" rtl="0">
                        <a:lnSpc>
                          <a:spcPct val="115000"/>
                        </a:lnSpc>
                        <a:spcBef>
                          <a:spcPts val="0"/>
                        </a:spcBef>
                        <a:spcAft>
                          <a:spcPts val="0"/>
                        </a:spcAft>
                        <a:buNone/>
                      </a:pPr>
                      <a:r>
                        <a:rPr lang="en-US" sz="1050" b="0" dirty="0">
                          <a:solidFill>
                            <a:schemeClr val="bg1"/>
                          </a:solidFill>
                        </a:rPr>
                        <a:t>Ordovician</a:t>
                      </a:r>
                    </a:p>
                    <a:p>
                      <a:pPr marL="0" lvl="0" indent="0" algn="l" rtl="0">
                        <a:lnSpc>
                          <a:spcPct val="115000"/>
                        </a:lnSpc>
                        <a:spcBef>
                          <a:spcPts val="0"/>
                        </a:spcBef>
                        <a:spcAft>
                          <a:spcPts val="0"/>
                        </a:spcAft>
                        <a:buNone/>
                      </a:pPr>
                      <a:r>
                        <a:rPr lang="en-US" sz="1050" b="0" dirty="0">
                          <a:solidFill>
                            <a:schemeClr val="bg1"/>
                          </a:solidFill>
                        </a:rPr>
                        <a:t>Silurian</a:t>
                      </a:r>
                    </a:p>
                    <a:p>
                      <a:pPr marL="0" lvl="0" indent="0" algn="l" rtl="0">
                        <a:lnSpc>
                          <a:spcPct val="115000"/>
                        </a:lnSpc>
                        <a:spcBef>
                          <a:spcPts val="0"/>
                        </a:spcBef>
                        <a:spcAft>
                          <a:spcPts val="0"/>
                        </a:spcAft>
                        <a:buNone/>
                      </a:pPr>
                      <a:r>
                        <a:rPr lang="en-US" sz="1050" b="0" dirty="0">
                          <a:solidFill>
                            <a:schemeClr val="bg1"/>
                          </a:solidFill>
                        </a:rPr>
                        <a:t>Devonian</a:t>
                      </a:r>
                    </a:p>
                    <a:p>
                      <a:pPr marL="0" lvl="0" indent="0" algn="l" rtl="0">
                        <a:lnSpc>
                          <a:spcPct val="115000"/>
                        </a:lnSpc>
                        <a:spcBef>
                          <a:spcPts val="0"/>
                        </a:spcBef>
                        <a:spcAft>
                          <a:spcPts val="0"/>
                        </a:spcAft>
                        <a:buNone/>
                      </a:pPr>
                      <a:r>
                        <a:rPr lang="en-US" sz="1050" b="0" dirty="0">
                          <a:solidFill>
                            <a:schemeClr val="bg1"/>
                          </a:solidFill>
                        </a:rPr>
                        <a:t>Carboniferous</a:t>
                      </a:r>
                    </a:p>
                  </a:txBody>
                  <a:tcPr/>
                </a:tc>
                <a:tc>
                  <a:txBody>
                    <a:bodyPr/>
                    <a:lstStyle/>
                    <a:p>
                      <a:pPr marL="0" lvl="0" indent="0" algn="l" rtl="0">
                        <a:lnSpc>
                          <a:spcPct val="115000"/>
                        </a:lnSpc>
                        <a:spcBef>
                          <a:spcPts val="0"/>
                        </a:spcBef>
                        <a:spcAft>
                          <a:spcPts val="0"/>
                        </a:spcAft>
                        <a:buNone/>
                      </a:pPr>
                      <a:r>
                        <a:rPr lang="en-US" sz="1050" dirty="0">
                          <a:solidFill>
                            <a:schemeClr val="bg1"/>
                          </a:solidFill>
                        </a:rPr>
                        <a:t>Mesozoic</a:t>
                      </a:r>
                    </a:p>
                    <a:p>
                      <a:pPr marL="0" lvl="0" indent="0" algn="l" rtl="0">
                        <a:lnSpc>
                          <a:spcPct val="115000"/>
                        </a:lnSpc>
                        <a:spcBef>
                          <a:spcPts val="0"/>
                        </a:spcBef>
                        <a:spcAft>
                          <a:spcPts val="0"/>
                        </a:spcAft>
                        <a:buNone/>
                      </a:pPr>
                      <a:r>
                        <a:rPr lang="en-US" sz="1050" b="0" dirty="0">
                          <a:solidFill>
                            <a:schemeClr val="bg1"/>
                          </a:solidFill>
                        </a:rPr>
                        <a:t>Triassic</a:t>
                      </a:r>
                    </a:p>
                    <a:p>
                      <a:pPr marL="0" lvl="0" indent="0" algn="l" rtl="0">
                        <a:lnSpc>
                          <a:spcPct val="115000"/>
                        </a:lnSpc>
                        <a:spcBef>
                          <a:spcPts val="0"/>
                        </a:spcBef>
                        <a:spcAft>
                          <a:spcPts val="0"/>
                        </a:spcAft>
                        <a:buNone/>
                      </a:pPr>
                      <a:r>
                        <a:rPr lang="en-US" sz="1050" b="0" dirty="0">
                          <a:solidFill>
                            <a:schemeClr val="bg1"/>
                          </a:solidFill>
                        </a:rPr>
                        <a:t>Jurassic</a:t>
                      </a:r>
                    </a:p>
                    <a:p>
                      <a:pPr marL="0" lvl="0" indent="0" algn="l" rtl="0">
                        <a:lnSpc>
                          <a:spcPct val="115000"/>
                        </a:lnSpc>
                        <a:spcBef>
                          <a:spcPts val="0"/>
                        </a:spcBef>
                        <a:spcAft>
                          <a:spcPts val="0"/>
                        </a:spcAft>
                        <a:buNone/>
                      </a:pPr>
                      <a:r>
                        <a:rPr lang="en-US" sz="1050" b="0" dirty="0">
                          <a:solidFill>
                            <a:schemeClr val="bg1"/>
                          </a:solidFill>
                        </a:rPr>
                        <a:t>Cretaceous</a:t>
                      </a:r>
                    </a:p>
                    <a:p>
                      <a:endParaRPr lang="en-US" sz="1050" dirty="0">
                        <a:solidFill>
                          <a:schemeClr val="bg1"/>
                        </a:solidFill>
                      </a:endParaRPr>
                    </a:p>
                  </a:txBody>
                  <a:tcPr/>
                </a:tc>
                <a:tc>
                  <a:txBody>
                    <a:bodyPr/>
                    <a:lstStyle/>
                    <a:p>
                      <a:pPr marL="0" lvl="0" indent="0" algn="l" rtl="0">
                        <a:lnSpc>
                          <a:spcPct val="115000"/>
                        </a:lnSpc>
                        <a:spcBef>
                          <a:spcPts val="0"/>
                        </a:spcBef>
                        <a:spcAft>
                          <a:spcPts val="0"/>
                        </a:spcAft>
                        <a:buNone/>
                      </a:pPr>
                      <a:r>
                        <a:rPr lang="en-US" sz="1050" dirty="0">
                          <a:solidFill>
                            <a:schemeClr val="bg1"/>
                          </a:solidFill>
                        </a:rPr>
                        <a:t>Cenozoic</a:t>
                      </a:r>
                    </a:p>
                    <a:p>
                      <a:pPr marL="0" lvl="0" indent="0" algn="l" rtl="0">
                        <a:lnSpc>
                          <a:spcPct val="115000"/>
                        </a:lnSpc>
                        <a:spcBef>
                          <a:spcPts val="0"/>
                        </a:spcBef>
                        <a:spcAft>
                          <a:spcPts val="0"/>
                        </a:spcAft>
                        <a:buNone/>
                      </a:pPr>
                      <a:r>
                        <a:rPr lang="en-US" sz="1050" b="0" dirty="0">
                          <a:solidFill>
                            <a:schemeClr val="bg1"/>
                          </a:solidFill>
                        </a:rPr>
                        <a:t>Paleogene</a:t>
                      </a:r>
                    </a:p>
                    <a:p>
                      <a:pPr marL="0" lvl="0" indent="0" algn="l" rtl="0">
                        <a:lnSpc>
                          <a:spcPct val="115000"/>
                        </a:lnSpc>
                        <a:spcBef>
                          <a:spcPts val="0"/>
                        </a:spcBef>
                        <a:spcAft>
                          <a:spcPts val="0"/>
                        </a:spcAft>
                        <a:buNone/>
                      </a:pPr>
                      <a:r>
                        <a:rPr lang="en-US" sz="1050" b="0" dirty="0">
                          <a:solidFill>
                            <a:schemeClr val="bg1"/>
                          </a:solidFill>
                        </a:rPr>
                        <a:t>Neogene</a:t>
                      </a:r>
                    </a:p>
                    <a:p>
                      <a:endParaRPr lang="en-US" sz="1050" dirty="0">
                        <a:solidFill>
                          <a:schemeClr val="bg1"/>
                        </a:solidFill>
                      </a:endParaRPr>
                    </a:p>
                  </a:txBody>
                  <a:tcPr/>
                </a:tc>
                <a:extLst>
                  <a:ext uri="{0D108BD9-81ED-4DB2-BD59-A6C34878D82A}">
                    <a16:rowId xmlns:a16="http://schemas.microsoft.com/office/drawing/2014/main" val="31150904"/>
                  </a:ext>
                </a:extLst>
              </a:tr>
            </a:tbl>
          </a:graphicData>
        </a:graphic>
      </p:graphicFrame>
    </p:spTree>
    <p:extLst>
      <p:ext uri="{BB962C8B-B14F-4D97-AF65-F5344CB8AC3E}">
        <p14:creationId xmlns:p14="http://schemas.microsoft.com/office/powerpoint/2010/main" val="16761787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50"/>
          <p:cNvSpPr txBox="1">
            <a:spLocks noGrp="1"/>
          </p:cNvSpPr>
          <p:nvPr>
            <p:ph type="title"/>
          </p:nvPr>
        </p:nvSpPr>
        <p:spPr>
          <a:xfrm>
            <a:off x="311700" y="375925"/>
            <a:ext cx="8354400" cy="784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a:t>Additional Resources</a:t>
            </a:r>
            <a:endParaRPr sz="4000"/>
          </a:p>
        </p:txBody>
      </p:sp>
      <p:sp>
        <p:nvSpPr>
          <p:cNvPr id="321" name="Google Shape;321;p50"/>
          <p:cNvSpPr txBox="1">
            <a:spLocks noGrp="1"/>
          </p:cNvSpPr>
          <p:nvPr>
            <p:ph type="body" idx="1"/>
          </p:nvPr>
        </p:nvSpPr>
        <p:spPr>
          <a:xfrm>
            <a:off x="311700" y="1160725"/>
            <a:ext cx="5966700" cy="9426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1600" dirty="0"/>
              <a:t>More places to learn about paleontology and fossils in Nevada:</a:t>
            </a:r>
            <a:endParaRPr sz="1600" dirty="0"/>
          </a:p>
        </p:txBody>
      </p:sp>
      <p:sp>
        <p:nvSpPr>
          <p:cNvPr id="322" name="Google Shape;322;p50"/>
          <p:cNvSpPr txBox="1"/>
          <p:nvPr/>
        </p:nvSpPr>
        <p:spPr>
          <a:xfrm>
            <a:off x="536425" y="2710250"/>
            <a:ext cx="3373800" cy="830966"/>
          </a:xfrm>
          <a:prstGeom prst="rect">
            <a:avLst/>
          </a:prstGeom>
          <a:noFill/>
          <a:ln>
            <a:noFill/>
          </a:ln>
        </p:spPr>
        <p:txBody>
          <a:bodyPr spcFirstLastPara="1" wrap="square" lIns="91425" tIns="91425" rIns="91425" bIns="91425" anchor="t" anchorCtr="0">
            <a:spAutoFit/>
          </a:bodyPr>
          <a:lstStyle/>
          <a:p>
            <a:r>
              <a:rPr lang="en-US" sz="1400" b="0" i="0" dirty="0">
                <a:solidFill>
                  <a:schemeClr val="bg1"/>
                </a:solidFill>
                <a:effectLst/>
                <a:latin typeface="+mn-lt"/>
              </a:rPr>
              <a:t>Oak Springs Summit Trilobite Area</a:t>
            </a:r>
          </a:p>
          <a:p>
            <a:pPr marL="0" lvl="0" indent="0" algn="l" rtl="0">
              <a:spcBef>
                <a:spcPts val="0"/>
              </a:spcBef>
              <a:spcAft>
                <a:spcPts val="0"/>
              </a:spcAft>
              <a:buNone/>
            </a:pPr>
            <a:r>
              <a:rPr lang="en-US" u="sng" dirty="0">
                <a:solidFill>
                  <a:schemeClr val="hlink"/>
                </a:solidFill>
                <a:hlinkClick r:id="rId3"/>
              </a:rPr>
              <a:t>https://www.blm.gov/visit/oak-springs-trilobite-site</a:t>
            </a:r>
            <a:endParaRPr dirty="0">
              <a:solidFill>
                <a:srgbClr val="FFFFFF"/>
              </a:solidFill>
            </a:endParaRPr>
          </a:p>
        </p:txBody>
      </p:sp>
      <p:sp>
        <p:nvSpPr>
          <p:cNvPr id="323" name="Google Shape;323;p50"/>
          <p:cNvSpPr txBox="1"/>
          <p:nvPr/>
        </p:nvSpPr>
        <p:spPr>
          <a:xfrm>
            <a:off x="536425" y="3582863"/>
            <a:ext cx="3000000" cy="126185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solidFill>
                  <a:srgbClr val="FFFFFF"/>
                </a:solidFill>
              </a:rPr>
              <a:t>Willow Tank Formation in the Valley of Fire State Park</a:t>
            </a:r>
          </a:p>
          <a:p>
            <a:pPr marL="0" lvl="0" indent="0" algn="l" rtl="0">
              <a:spcBef>
                <a:spcPts val="0"/>
              </a:spcBef>
              <a:spcAft>
                <a:spcPts val="0"/>
              </a:spcAft>
              <a:buNone/>
            </a:pPr>
            <a:r>
              <a:rPr lang="en-US" u="sng" dirty="0">
                <a:solidFill>
                  <a:schemeClr val="hlink"/>
                </a:solidFill>
                <a:hlinkClick r:id="rId4"/>
              </a:rPr>
              <a:t>https://sites.google.com/site/boessepaleo/field-experience/willow-tank-formation-fieldwork--nv</a:t>
            </a:r>
            <a:endParaRPr dirty="0">
              <a:solidFill>
                <a:srgbClr val="FFFFFF"/>
              </a:solidFill>
            </a:endParaRPr>
          </a:p>
        </p:txBody>
      </p:sp>
      <p:sp>
        <p:nvSpPr>
          <p:cNvPr id="324" name="Google Shape;324;p50"/>
          <p:cNvSpPr txBox="1"/>
          <p:nvPr/>
        </p:nvSpPr>
        <p:spPr>
          <a:xfrm>
            <a:off x="536425" y="1956150"/>
            <a:ext cx="3943500" cy="615523"/>
          </a:xfrm>
          <a:prstGeom prst="rect">
            <a:avLst/>
          </a:prstGeom>
          <a:noFill/>
          <a:ln>
            <a:noFill/>
          </a:ln>
        </p:spPr>
        <p:txBody>
          <a:bodyPr spcFirstLastPara="1" wrap="square" lIns="91425" tIns="91425" rIns="91425" bIns="91425" anchor="t" anchorCtr="0">
            <a:spAutoFit/>
          </a:bodyPr>
          <a:lstStyle/>
          <a:p>
            <a:r>
              <a:rPr lang="en-US" sz="1400" b="0" i="0" dirty="0">
                <a:solidFill>
                  <a:schemeClr val="bg1"/>
                </a:solidFill>
                <a:effectLst/>
                <a:latin typeface="+mn-lt"/>
              </a:rPr>
              <a:t>Ice Age Fossils State Park</a:t>
            </a:r>
          </a:p>
          <a:p>
            <a:pPr marL="0" lvl="0" indent="0" algn="l" rtl="0">
              <a:spcBef>
                <a:spcPts val="0"/>
              </a:spcBef>
              <a:spcAft>
                <a:spcPts val="0"/>
              </a:spcAft>
              <a:buNone/>
            </a:pPr>
            <a:r>
              <a:rPr lang="en-US" u="sng" dirty="0">
                <a:solidFill>
                  <a:schemeClr val="hlink"/>
                </a:solidFill>
                <a:hlinkClick r:id="rId5"/>
              </a:rPr>
              <a:t>http://parks.nv.gov/parks/ice-age-fossils</a:t>
            </a:r>
            <a:endParaRPr dirty="0">
              <a:solidFill>
                <a:srgbClr val="FFFFFF"/>
              </a:solidFill>
            </a:endParaRPr>
          </a:p>
        </p:txBody>
      </p:sp>
      <p:sp>
        <p:nvSpPr>
          <p:cNvPr id="325" name="Google Shape;325;p50"/>
          <p:cNvSpPr txBox="1"/>
          <p:nvPr/>
        </p:nvSpPr>
        <p:spPr>
          <a:xfrm>
            <a:off x="5175075" y="2019175"/>
            <a:ext cx="36522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rPr>
              <a:t>Berlin-Ichthyosaur State Park</a:t>
            </a:r>
            <a:endParaRPr>
              <a:solidFill>
                <a:srgbClr val="FFFFFF"/>
              </a:solidFill>
            </a:endParaRPr>
          </a:p>
          <a:p>
            <a:pPr marL="0" lvl="0" indent="0" algn="l" rtl="0">
              <a:spcBef>
                <a:spcPts val="0"/>
              </a:spcBef>
              <a:spcAft>
                <a:spcPts val="0"/>
              </a:spcAft>
              <a:buNone/>
            </a:pPr>
            <a:r>
              <a:rPr lang="en" u="sng">
                <a:solidFill>
                  <a:schemeClr val="hlink"/>
                </a:solidFill>
                <a:hlinkClick r:id="rId6"/>
              </a:rPr>
              <a:t>http://parks.nv.gov/parks/berlin-ichthyosaur</a:t>
            </a:r>
            <a:endParaRPr>
              <a:solidFill>
                <a:srgbClr val="FFFFFF"/>
              </a:solidFill>
            </a:endParaRPr>
          </a:p>
          <a:p>
            <a:pPr marL="0" lvl="0" indent="0" algn="l" rtl="0">
              <a:spcBef>
                <a:spcPts val="0"/>
              </a:spcBef>
              <a:spcAft>
                <a:spcPts val="0"/>
              </a:spcAft>
              <a:buNone/>
            </a:pPr>
            <a:endParaRPr>
              <a:solidFill>
                <a:srgbClr val="FFFFFF"/>
              </a:solidFill>
            </a:endParaRPr>
          </a:p>
        </p:txBody>
      </p:sp>
      <p:sp>
        <p:nvSpPr>
          <p:cNvPr id="326" name="Google Shape;326;p50"/>
          <p:cNvSpPr txBox="1"/>
          <p:nvPr/>
        </p:nvSpPr>
        <p:spPr>
          <a:xfrm>
            <a:off x="5175075" y="2710250"/>
            <a:ext cx="3797100"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solidFill>
                  <a:srgbClr val="FFFFFF"/>
                </a:solidFill>
              </a:rPr>
              <a:t>Tule Springs Fossil Beds, NV </a:t>
            </a:r>
            <a:endParaRPr dirty="0">
              <a:solidFill>
                <a:srgbClr val="FFFFFF"/>
              </a:solidFill>
            </a:endParaRPr>
          </a:p>
          <a:p>
            <a:pPr marL="0" lvl="0" indent="0" algn="l" rtl="0">
              <a:spcBef>
                <a:spcPts val="0"/>
              </a:spcBef>
              <a:spcAft>
                <a:spcPts val="0"/>
              </a:spcAft>
              <a:buNone/>
            </a:pPr>
            <a:r>
              <a:rPr lang="en-US" u="sng" dirty="0">
                <a:solidFill>
                  <a:schemeClr val="hlink"/>
                </a:solidFill>
                <a:hlinkClick r:id="rId7"/>
              </a:rPr>
              <a:t>https://www.nps.gov/tusk/index.htm</a:t>
            </a:r>
            <a:endParaRPr dirty="0">
              <a:solidFill>
                <a:srgbClr val="FFFFFF"/>
              </a:solidFill>
            </a:endParaRPr>
          </a:p>
        </p:txBody>
      </p:sp>
      <p:sp>
        <p:nvSpPr>
          <p:cNvPr id="327" name="Google Shape;327;p50"/>
          <p:cNvSpPr txBox="1"/>
          <p:nvPr/>
        </p:nvSpPr>
        <p:spPr>
          <a:xfrm>
            <a:off x="5175075" y="3595700"/>
            <a:ext cx="36909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solidFill>
                  <a:srgbClr val="FFFFFF"/>
                </a:solidFill>
              </a:rPr>
              <a:t>Ichthyosaurs – video </a:t>
            </a:r>
            <a:endParaRPr dirty="0">
              <a:solidFill>
                <a:srgbClr val="FFFFFF"/>
              </a:solidFill>
            </a:endParaRPr>
          </a:p>
          <a:p>
            <a:pPr marL="0" lvl="0" indent="0" algn="l" rtl="0">
              <a:spcBef>
                <a:spcPts val="0"/>
              </a:spcBef>
              <a:spcAft>
                <a:spcPts val="0"/>
              </a:spcAft>
              <a:buNone/>
            </a:pPr>
            <a:r>
              <a:rPr lang="en-US" u="sng" dirty="0">
                <a:solidFill>
                  <a:schemeClr val="hlink"/>
                </a:solidFill>
                <a:hlinkClick r:id="rId8"/>
              </a:rPr>
              <a:t>https://education.nationalgeographic.org/resource/prehistory-101-ichthyosaurs</a:t>
            </a:r>
            <a:endParaRPr dirty="0">
              <a:solidFill>
                <a:srgbClr val="FFFFFF"/>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800" dirty="0"/>
              <a:t>Thank you!</a:t>
            </a:r>
            <a:endParaRPr dirty="0"/>
          </a:p>
        </p:txBody>
      </p:sp>
      <p:sp>
        <p:nvSpPr>
          <p:cNvPr id="78" name="Google Shape;78;p15"/>
          <p:cNvSpPr txBox="1">
            <a:spLocks noGrp="1"/>
          </p:cNvSpPr>
          <p:nvPr>
            <p:ph type="body" idx="1"/>
          </p:nvPr>
        </p:nvSpPr>
        <p:spPr>
          <a:xfrm>
            <a:off x="311724" y="1560250"/>
            <a:ext cx="8520599" cy="32529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000"/>
              </a:spcAft>
              <a:buNone/>
            </a:pPr>
            <a:r>
              <a:rPr lang="en-US" b="1" dirty="0">
                <a:solidFill>
                  <a:srgbClr val="666666"/>
                </a:solidFill>
                <a:latin typeface="+mn-lt"/>
              </a:rPr>
              <a:t>Thank you to our program partners for sponsoring this MIAB about</a:t>
            </a:r>
            <a:r>
              <a:rPr lang="en" b="1" dirty="0">
                <a:solidFill>
                  <a:srgbClr val="666666"/>
                </a:solidFill>
                <a:latin typeface="+mn-lt"/>
              </a:rPr>
              <a:t> </a:t>
            </a:r>
            <a:r>
              <a:rPr lang="en" b="1" i="1" dirty="0">
                <a:solidFill>
                  <a:srgbClr val="666666"/>
                </a:solidFill>
                <a:latin typeface="+mn-lt"/>
              </a:rPr>
              <a:t>Paleontology and Fossils.</a:t>
            </a:r>
            <a:endParaRPr lang="en" b="1" dirty="0">
              <a:solidFill>
                <a:srgbClr val="666666"/>
              </a:solidFill>
              <a:latin typeface="+mn-lt"/>
            </a:endParaRPr>
          </a:p>
          <a:p>
            <a:pPr marL="0" lvl="0" indent="0">
              <a:spcAft>
                <a:spcPts val="1000"/>
              </a:spcAft>
              <a:buNone/>
            </a:pPr>
            <a:r>
              <a:rPr lang="en-US" b="1" dirty="0">
                <a:solidFill>
                  <a:srgbClr val="666666"/>
                </a:solidFill>
                <a:latin typeface="+mn-lt"/>
              </a:rPr>
              <a:t>This has been made possible from grants provided by:</a:t>
            </a:r>
          </a:p>
        </p:txBody>
      </p:sp>
      <p:pic>
        <p:nvPicPr>
          <p:cNvPr id="79" name="Google Shape;79;p15" hidden="1"/>
          <p:cNvPicPr preferRelativeResize="0"/>
          <p:nvPr/>
        </p:nvPicPr>
        <p:blipFill/>
        <p:spPr>
          <a:xfrm>
            <a:off x="4500250" y="1560250"/>
            <a:ext cx="4527575" cy="3395682"/>
          </a:xfrm>
          <a:prstGeom prst="rect">
            <a:avLst/>
          </a:prstGeom>
          <a:noFill/>
          <a:ln>
            <a:noFill/>
          </a:ln>
        </p:spPr>
      </p:pic>
      <p:pic>
        <p:nvPicPr>
          <p:cNvPr id="6" name="officeArt object">
            <a:extLst>
              <a:ext uri="{FF2B5EF4-FFF2-40B4-BE49-F238E27FC236}">
                <a16:creationId xmlns:a16="http://schemas.microsoft.com/office/drawing/2014/main" id="{9C37A6E3-532A-CF88-166A-7BBE13CF7AFA}"/>
              </a:ext>
            </a:extLst>
          </p:cNvPr>
          <p:cNvPicPr/>
          <p:nvPr/>
        </p:nvPicPr>
        <p:blipFill>
          <a:blip r:embed="rId3"/>
          <a:stretch>
            <a:fillRect/>
          </a:stretch>
        </p:blipFill>
        <p:spPr>
          <a:xfrm>
            <a:off x="1211169" y="2791141"/>
            <a:ext cx="1368425" cy="1377315"/>
          </a:xfrm>
          <a:prstGeom prst="rect">
            <a:avLst/>
          </a:prstGeom>
          <a:ln w="12700" cap="flat">
            <a:noFill/>
            <a:miter lim="400000"/>
          </a:ln>
          <a:effectLst/>
        </p:spPr>
      </p:pic>
      <p:pic>
        <p:nvPicPr>
          <p:cNvPr id="2" name="Picture 1">
            <a:extLst>
              <a:ext uri="{FF2B5EF4-FFF2-40B4-BE49-F238E27FC236}">
                <a16:creationId xmlns:a16="http://schemas.microsoft.com/office/drawing/2014/main" id="{9BAC86DF-9D24-11C4-1DF9-5526E3E6FA45}"/>
              </a:ext>
            </a:extLst>
          </p:cNvPr>
          <p:cNvPicPr>
            <a:picLocks noChangeAspect="1"/>
          </p:cNvPicPr>
          <p:nvPr/>
        </p:nvPicPr>
        <p:blipFill>
          <a:blip r:embed="rId4"/>
          <a:stretch>
            <a:fillRect/>
          </a:stretch>
        </p:blipFill>
        <p:spPr>
          <a:xfrm>
            <a:off x="6215889" y="2864353"/>
            <a:ext cx="2486372" cy="1148114"/>
          </a:xfrm>
          <a:prstGeom prst="rect">
            <a:avLst/>
          </a:prstGeom>
        </p:spPr>
      </p:pic>
      <p:pic>
        <p:nvPicPr>
          <p:cNvPr id="22" name="officeArt object">
            <a:extLst>
              <a:ext uri="{FF2B5EF4-FFF2-40B4-BE49-F238E27FC236}">
                <a16:creationId xmlns:a16="http://schemas.microsoft.com/office/drawing/2014/main" id="{350D9FC2-938D-EB62-21F8-EC291DAC9446}"/>
              </a:ext>
            </a:extLst>
          </p:cNvPr>
          <p:cNvPicPr/>
          <p:nvPr/>
        </p:nvPicPr>
        <p:blipFill>
          <a:blip r:embed="rId5"/>
          <a:stretch>
            <a:fillRect/>
          </a:stretch>
        </p:blipFill>
        <p:spPr>
          <a:xfrm>
            <a:off x="3621862" y="2419853"/>
            <a:ext cx="1754158" cy="889000"/>
          </a:xfrm>
          <a:prstGeom prst="rect">
            <a:avLst/>
          </a:prstGeom>
          <a:ln w="12700" cap="flat">
            <a:noFill/>
            <a:miter lim="400000"/>
          </a:ln>
          <a:effectLst/>
        </p:spPr>
      </p:pic>
      <p:pic>
        <p:nvPicPr>
          <p:cNvPr id="3" name="Picture 2">
            <a:extLst>
              <a:ext uri="{FF2B5EF4-FFF2-40B4-BE49-F238E27FC236}">
                <a16:creationId xmlns:a16="http://schemas.microsoft.com/office/drawing/2014/main" id="{59FF078E-A354-6764-7971-69E72EF6C2AA}"/>
              </a:ext>
            </a:extLst>
          </p:cNvPr>
          <p:cNvPicPr>
            <a:picLocks noChangeAspect="1"/>
          </p:cNvPicPr>
          <p:nvPr/>
        </p:nvPicPr>
        <p:blipFill>
          <a:blip r:embed="rId6"/>
          <a:stretch>
            <a:fillRect/>
          </a:stretch>
        </p:blipFill>
        <p:spPr>
          <a:xfrm>
            <a:off x="3328308" y="3464307"/>
            <a:ext cx="2487384" cy="1408298"/>
          </a:xfrm>
          <a:prstGeom prst="rect">
            <a:avLst/>
          </a:prstGeom>
        </p:spPr>
      </p:pic>
    </p:spTree>
    <p:extLst>
      <p:ext uri="{BB962C8B-B14F-4D97-AF65-F5344CB8AC3E}">
        <p14:creationId xmlns:p14="http://schemas.microsoft.com/office/powerpoint/2010/main" val="776693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9"/>
          <p:cNvSpPr txBox="1">
            <a:spLocks noGrp="1"/>
          </p:cNvSpPr>
          <p:nvPr>
            <p:ph type="title"/>
          </p:nvPr>
        </p:nvSpPr>
        <p:spPr>
          <a:xfrm>
            <a:off x="143350" y="0"/>
            <a:ext cx="6247800" cy="1367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dirty="0"/>
              <a:t>Some Safety Notes</a:t>
            </a:r>
            <a:endParaRPr dirty="0"/>
          </a:p>
        </p:txBody>
      </p:sp>
      <p:sp>
        <p:nvSpPr>
          <p:cNvPr id="103" name="Google Shape;103;p19"/>
          <p:cNvSpPr txBox="1"/>
          <p:nvPr/>
        </p:nvSpPr>
        <p:spPr>
          <a:xfrm>
            <a:off x="177875" y="1551725"/>
            <a:ext cx="8835600" cy="2123628"/>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SzPts val="1800"/>
              <a:buFont typeface="Roboto"/>
              <a:buChar char="●"/>
            </a:pPr>
            <a:r>
              <a:rPr lang="en-US" sz="1800" dirty="0">
                <a:latin typeface="Roboto"/>
                <a:ea typeface="Roboto"/>
                <a:cs typeface="Roboto"/>
                <a:sym typeface="Roboto"/>
              </a:rPr>
              <a:t>S</a:t>
            </a:r>
            <a:r>
              <a:rPr lang="en" sz="1800" dirty="0">
                <a:latin typeface="Roboto"/>
                <a:ea typeface="Roboto"/>
                <a:cs typeface="Roboto"/>
                <a:sym typeface="Roboto"/>
              </a:rPr>
              <a:t>ome of trunk contents are real artifacts, please handle with care, and </a:t>
            </a:r>
          </a:p>
          <a:p>
            <a:pPr marL="457200" lvl="0" indent="-342900" algn="l" rtl="0">
              <a:spcBef>
                <a:spcPts val="0"/>
              </a:spcBef>
              <a:spcAft>
                <a:spcPts val="0"/>
              </a:spcAft>
              <a:buSzPts val="1800"/>
              <a:buFont typeface="Roboto"/>
              <a:buChar char="●"/>
            </a:pPr>
            <a:endParaRPr lang="en" sz="1800" dirty="0">
              <a:latin typeface="Roboto"/>
              <a:ea typeface="Roboto"/>
              <a:cs typeface="Roboto"/>
              <a:sym typeface="Roboto"/>
            </a:endParaRPr>
          </a:p>
          <a:p>
            <a:pPr marL="457200" lvl="0" indent="-342900" algn="l" rtl="0">
              <a:spcBef>
                <a:spcPts val="0"/>
              </a:spcBef>
              <a:spcAft>
                <a:spcPts val="0"/>
              </a:spcAft>
              <a:buSzPts val="1800"/>
              <a:buFont typeface="Roboto"/>
              <a:buChar char="●"/>
            </a:pPr>
            <a:r>
              <a:rPr lang="en" sz="1800" dirty="0">
                <a:latin typeface="Roboto"/>
                <a:ea typeface="Roboto"/>
                <a:cs typeface="Roboto"/>
                <a:sym typeface="Roboto"/>
              </a:rPr>
              <a:t>Some items have sharp edges and / or are breakable. Please examine them carefully and use your judgement as to whether students should handle them.</a:t>
            </a:r>
          </a:p>
          <a:p>
            <a:pPr marL="114300" lvl="0" algn="l" rtl="0">
              <a:spcBef>
                <a:spcPts val="0"/>
              </a:spcBef>
              <a:spcAft>
                <a:spcPts val="0"/>
              </a:spcAft>
              <a:buSzPts val="1800"/>
            </a:pPr>
            <a:endParaRPr sz="1800" dirty="0">
              <a:latin typeface="Roboto"/>
              <a:ea typeface="Roboto"/>
              <a:cs typeface="Roboto"/>
              <a:sym typeface="Roboto"/>
            </a:endParaRPr>
          </a:p>
          <a:p>
            <a:pPr marL="457200" lvl="0" indent="-342900" algn="l" rtl="0">
              <a:spcBef>
                <a:spcPts val="0"/>
              </a:spcBef>
              <a:spcAft>
                <a:spcPts val="0"/>
              </a:spcAft>
              <a:buSzPts val="1800"/>
              <a:buFont typeface="Roboto"/>
              <a:buChar char="●"/>
            </a:pPr>
            <a:r>
              <a:rPr lang="en" sz="1800" dirty="0">
                <a:latin typeface="Roboto"/>
                <a:ea typeface="Roboto"/>
                <a:cs typeface="Roboto"/>
                <a:sym typeface="Roboto"/>
              </a:rPr>
              <a:t>Accidents do happen, though!  Please let us know if anything becomes broken so we can address before the next class receives the trunk. </a:t>
            </a:r>
            <a:r>
              <a:rPr lang="en-US" sz="1800" dirty="0">
                <a:latin typeface="Roboto"/>
                <a:ea typeface="Roboto"/>
                <a:cs typeface="Roboto"/>
                <a:sym typeface="Roboto"/>
              </a:rPr>
              <a:t>T</a:t>
            </a:r>
            <a:r>
              <a:rPr lang="en" sz="1800" dirty="0">
                <a:latin typeface="Roboto"/>
                <a:ea typeface="Roboto"/>
                <a:cs typeface="Roboto"/>
                <a:sym typeface="Roboto"/>
              </a:rPr>
              <a:t>hank you!</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0"/>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State Standards </a:t>
            </a:r>
            <a:r>
              <a:rPr lang="en" sz="1600" dirty="0"/>
              <a:t>(1 of 4)</a:t>
            </a:r>
            <a:endParaRPr sz="1600" dirty="0"/>
          </a:p>
        </p:txBody>
      </p:sp>
      <p:sp>
        <p:nvSpPr>
          <p:cNvPr id="109" name="Google Shape;109;p20"/>
          <p:cNvSpPr txBox="1"/>
          <p:nvPr/>
        </p:nvSpPr>
        <p:spPr>
          <a:xfrm>
            <a:off x="177850" y="1320225"/>
            <a:ext cx="8793300" cy="3222390"/>
          </a:xfrm>
          <a:prstGeom prst="rect">
            <a:avLst/>
          </a:prstGeom>
          <a:noFill/>
          <a:ln>
            <a:noFill/>
          </a:ln>
        </p:spPr>
        <p:txBody>
          <a:bodyPr spcFirstLastPara="1" wrap="square" lIns="91425" tIns="91425" rIns="91425" bIns="91425" anchor="t" anchorCtr="0">
            <a:spAutoFit/>
          </a:bodyPr>
          <a:lstStyle/>
          <a:p>
            <a:pPr marL="0" lvl="0" indent="0" algn="l" rtl="0">
              <a:lnSpc>
                <a:spcPct val="110000"/>
              </a:lnSpc>
              <a:spcBef>
                <a:spcPts val="1500"/>
              </a:spcBef>
              <a:spcAft>
                <a:spcPts val="0"/>
              </a:spcAft>
              <a:buNone/>
            </a:pPr>
            <a:r>
              <a:rPr lang="en-US" sz="1100" b="1" u="sng" dirty="0">
                <a:latin typeface="+mn-lt"/>
                <a:ea typeface="Calibri"/>
                <a:cs typeface="Calibri"/>
                <a:sym typeface="Calibri"/>
              </a:rPr>
              <a:t>Disciplinary Skills Standards (all grade levels are covered)</a:t>
            </a:r>
          </a:p>
          <a:p>
            <a:pPr marL="0" lvl="0" indent="0" algn="l" rtl="0">
              <a:lnSpc>
                <a:spcPct val="110000"/>
              </a:lnSpc>
              <a:spcBef>
                <a:spcPts val="1500"/>
              </a:spcBef>
              <a:spcAft>
                <a:spcPts val="0"/>
              </a:spcAft>
              <a:buNone/>
            </a:pPr>
            <a:r>
              <a:rPr lang="en-US" sz="1100" dirty="0">
                <a:latin typeface="+mn-lt"/>
                <a:ea typeface="Calibri"/>
                <a:cs typeface="Calibri"/>
                <a:sym typeface="Calibri"/>
              </a:rPr>
              <a:t>Kindergarten, First, Second, Third, Fourth, Fifth, 6-8, 9-12 includes:  SS.K.1-K.6, SS.1.1-1.6, SS.2.1-2.6, SS.3.2-3.8, SS.4.1-4, SS.5.1-5.8,, S.S.6-8EUSH.1-.9, SS.9-12-US.1-10</a:t>
            </a:r>
          </a:p>
          <a:p>
            <a:pPr marL="0" lvl="0" indent="0" algn="l" rtl="0">
              <a:lnSpc>
                <a:spcPct val="110000"/>
              </a:lnSpc>
              <a:spcBef>
                <a:spcPts val="1500"/>
              </a:spcBef>
              <a:spcAft>
                <a:spcPts val="0"/>
              </a:spcAft>
              <a:buNone/>
            </a:pPr>
            <a:r>
              <a:rPr lang="en-US" sz="1100" dirty="0">
                <a:latin typeface="+mn-lt"/>
                <a:ea typeface="Calibri"/>
                <a:cs typeface="Calibri"/>
                <a:sym typeface="Calibri"/>
              </a:rPr>
              <a:t>Construct compelling questions, create supporting questions, gather and evaluate sources, compare/contrast, develop claims using evidence and communicate/critique conclusions by participating in academic discussions (STEAM:  “to prepare students to communicate and compete as global thinkers within the community using science, technology, engineering, the arts, and math).</a:t>
            </a:r>
          </a:p>
          <a:p>
            <a:pPr marL="0" lvl="0" indent="0" algn="l" rtl="0">
              <a:lnSpc>
                <a:spcPct val="110000"/>
              </a:lnSpc>
              <a:spcBef>
                <a:spcPts val="1500"/>
              </a:spcBef>
              <a:spcAft>
                <a:spcPts val="0"/>
              </a:spcAft>
              <a:buNone/>
            </a:pPr>
            <a:r>
              <a:rPr lang="en-US" sz="1100" dirty="0">
                <a:latin typeface="+mn-lt"/>
                <a:ea typeface="Calibri"/>
                <a:cs typeface="Calibri"/>
                <a:sym typeface="Calibri"/>
              </a:rPr>
              <a:t> (GRADES 3-12:  corroboration between sources, identify the differences between primary and secondary sources and explain why both are important to constructing a narrative of the past).</a:t>
            </a:r>
          </a:p>
          <a:p>
            <a:pPr marL="0" lvl="0" indent="0" algn="l" rtl="0">
              <a:lnSpc>
                <a:spcPct val="115000"/>
              </a:lnSpc>
              <a:spcBef>
                <a:spcPts val="0"/>
              </a:spcBef>
              <a:spcAft>
                <a:spcPts val="0"/>
              </a:spcAft>
              <a:buNone/>
            </a:pPr>
            <a:endParaRPr lang="en-US" sz="1100" dirty="0">
              <a:latin typeface="+mn-lt"/>
              <a:ea typeface="Calibri"/>
              <a:cs typeface="Calibri"/>
              <a:sym typeface="Calibri"/>
            </a:endParaRPr>
          </a:p>
          <a:p>
            <a:pPr marL="0" lvl="0" indent="0" algn="l" rtl="0">
              <a:lnSpc>
                <a:spcPct val="115000"/>
              </a:lnSpc>
              <a:spcBef>
                <a:spcPts val="0"/>
              </a:spcBef>
              <a:spcAft>
                <a:spcPts val="0"/>
              </a:spcAft>
              <a:buNone/>
            </a:pPr>
            <a:r>
              <a:rPr lang="en-US" sz="1100" b="1" u="sng" dirty="0">
                <a:latin typeface="+mn-lt"/>
                <a:ea typeface="Calibri"/>
                <a:cs typeface="Calibri"/>
                <a:sym typeface="Calibri"/>
              </a:rPr>
              <a:t>Social Studies:</a:t>
            </a:r>
          </a:p>
          <a:p>
            <a:pPr marL="0" lvl="0" indent="0" algn="l" rtl="0">
              <a:lnSpc>
                <a:spcPct val="115000"/>
              </a:lnSpc>
              <a:spcBef>
                <a:spcPts val="0"/>
              </a:spcBef>
              <a:spcAft>
                <a:spcPts val="0"/>
              </a:spcAft>
              <a:buNone/>
            </a:pPr>
            <a:r>
              <a:rPr lang="en-US" sz="1100" dirty="0">
                <a:latin typeface="+mn-lt"/>
                <a:ea typeface="Calibri"/>
                <a:cs typeface="Calibri"/>
                <a:sym typeface="Calibri"/>
              </a:rPr>
              <a:t>SS.4.33</a:t>
            </a:r>
          </a:p>
          <a:p>
            <a:pPr marL="0" lvl="0" indent="0" algn="l" rtl="0">
              <a:lnSpc>
                <a:spcPct val="115000"/>
              </a:lnSpc>
              <a:spcBef>
                <a:spcPts val="0"/>
              </a:spcBef>
              <a:spcAft>
                <a:spcPts val="0"/>
              </a:spcAft>
              <a:buNone/>
            </a:pPr>
            <a:r>
              <a:rPr lang="en-US" sz="1100" dirty="0">
                <a:latin typeface="+mn-lt"/>
                <a:ea typeface="Calibri"/>
                <a:cs typeface="Calibri"/>
                <a:sym typeface="Calibri"/>
              </a:rPr>
              <a:t>Examine jobs related to a career of interest.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1"/>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State Standards </a:t>
            </a:r>
            <a:r>
              <a:rPr lang="en" sz="1600"/>
              <a:t>(2 of 4)</a:t>
            </a:r>
            <a:endParaRPr sz="1600"/>
          </a:p>
        </p:txBody>
      </p:sp>
      <p:sp>
        <p:nvSpPr>
          <p:cNvPr id="115" name="Google Shape;115;p21"/>
          <p:cNvSpPr txBox="1"/>
          <p:nvPr/>
        </p:nvSpPr>
        <p:spPr>
          <a:xfrm>
            <a:off x="212100" y="1283250"/>
            <a:ext cx="8719800" cy="3860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100" b="1" u="sng" dirty="0">
                <a:solidFill>
                  <a:schemeClr val="tx1"/>
                </a:solidFill>
                <a:latin typeface="+mn-lt"/>
                <a:ea typeface="Calibri"/>
                <a:cs typeface="Calibri"/>
                <a:sym typeface="Calibri"/>
              </a:rPr>
              <a:t>FOSS Kit Alignment (K-5):  Soil/Rocks/Landforms</a:t>
            </a:r>
          </a:p>
          <a:p>
            <a:pPr marL="0" lvl="0" indent="0" algn="l" rtl="0">
              <a:lnSpc>
                <a:spcPct val="115000"/>
              </a:lnSpc>
              <a:spcBef>
                <a:spcPts val="0"/>
              </a:spcBef>
              <a:spcAft>
                <a:spcPts val="0"/>
              </a:spcAft>
              <a:buNone/>
            </a:pPr>
            <a:endParaRPr lang="en-US" sz="1100" dirty="0">
              <a:solidFill>
                <a:schemeClr val="tx1"/>
              </a:solidFill>
              <a:latin typeface="+mn-lt"/>
              <a:ea typeface="Calibri"/>
              <a:cs typeface="Calibri"/>
              <a:sym typeface="Calibri"/>
            </a:endParaRPr>
          </a:p>
          <a:p>
            <a:pPr marL="0" lvl="0" indent="0" algn="l" rtl="0">
              <a:lnSpc>
                <a:spcPct val="115000"/>
              </a:lnSpc>
              <a:spcBef>
                <a:spcPts val="0"/>
              </a:spcBef>
              <a:spcAft>
                <a:spcPts val="0"/>
              </a:spcAft>
              <a:buNone/>
            </a:pPr>
            <a:r>
              <a:rPr lang="en-US" sz="1100" dirty="0">
                <a:solidFill>
                  <a:schemeClr val="tx1"/>
                </a:solidFill>
                <a:latin typeface="+mn-lt"/>
                <a:ea typeface="Calibri"/>
                <a:cs typeface="Calibri"/>
                <a:sym typeface="Calibri"/>
              </a:rPr>
              <a:t>6-12:  Earth’s Resources</a:t>
            </a:r>
          </a:p>
          <a:p>
            <a:pPr marL="0" lvl="0" indent="0" algn="l" rtl="0">
              <a:lnSpc>
                <a:spcPct val="115000"/>
              </a:lnSpc>
              <a:spcBef>
                <a:spcPts val="0"/>
              </a:spcBef>
              <a:spcAft>
                <a:spcPts val="0"/>
              </a:spcAft>
              <a:buNone/>
            </a:pPr>
            <a:endParaRPr lang="en-US" sz="1100" dirty="0">
              <a:solidFill>
                <a:schemeClr val="tx1"/>
              </a:solidFill>
              <a:latin typeface="+mn-lt"/>
              <a:ea typeface="Calibri"/>
              <a:cs typeface="Calibri"/>
              <a:sym typeface="Calibri"/>
            </a:endParaRPr>
          </a:p>
          <a:p>
            <a:pPr marL="0" lvl="0" indent="0" algn="l" rtl="0">
              <a:lnSpc>
                <a:spcPct val="115000"/>
              </a:lnSpc>
              <a:spcBef>
                <a:spcPts val="0"/>
              </a:spcBef>
              <a:spcAft>
                <a:spcPts val="0"/>
              </a:spcAft>
              <a:buNone/>
            </a:pPr>
            <a:r>
              <a:rPr lang="en-US" sz="1100" dirty="0">
                <a:solidFill>
                  <a:schemeClr val="tx1"/>
                </a:solidFill>
                <a:latin typeface="+mn-lt"/>
                <a:ea typeface="Calibri"/>
                <a:cs typeface="Calibri"/>
                <a:sym typeface="Calibri"/>
              </a:rPr>
              <a:t>STEAM (all grade levels):Nevada State Definition: “Active teaching and learning centered on relevant experiences, problem solving, and critical thinking processes.” </a:t>
            </a:r>
          </a:p>
          <a:p>
            <a:pPr marL="0" lvl="0" indent="0" algn="l" rtl="0">
              <a:lnSpc>
                <a:spcPct val="115000"/>
              </a:lnSpc>
              <a:spcBef>
                <a:spcPts val="0"/>
              </a:spcBef>
              <a:spcAft>
                <a:spcPts val="0"/>
              </a:spcAft>
              <a:buNone/>
            </a:pPr>
            <a:r>
              <a:rPr lang="en-US" sz="1100" dirty="0">
                <a:solidFill>
                  <a:schemeClr val="tx1"/>
                </a:solidFill>
                <a:latin typeface="+mn-lt"/>
                <a:ea typeface="Calibri"/>
                <a:cs typeface="Calibri"/>
                <a:sym typeface="Calibri"/>
              </a:rPr>
              <a:t>-Use of integrative and thematic units of instruction to logistically tie in the often neglected of science and technology</a:t>
            </a:r>
          </a:p>
          <a:p>
            <a:pPr marL="0" lvl="0" indent="0" algn="l" rtl="0">
              <a:lnSpc>
                <a:spcPct val="115000"/>
              </a:lnSpc>
              <a:spcBef>
                <a:spcPts val="0"/>
              </a:spcBef>
              <a:spcAft>
                <a:spcPts val="0"/>
              </a:spcAft>
              <a:buNone/>
            </a:pPr>
            <a:r>
              <a:rPr lang="en-US" sz="1100" dirty="0">
                <a:solidFill>
                  <a:schemeClr val="tx1"/>
                </a:solidFill>
                <a:latin typeface="+mn-lt"/>
                <a:ea typeface="Calibri"/>
                <a:cs typeface="Calibri"/>
                <a:sym typeface="Calibri"/>
              </a:rPr>
              <a:t>-S=A way of learning and discovering about our natural work</a:t>
            </a:r>
          </a:p>
          <a:p>
            <a:pPr marL="0" lvl="0" indent="0" algn="l" rtl="0">
              <a:lnSpc>
                <a:spcPct val="115000"/>
              </a:lnSpc>
              <a:spcBef>
                <a:spcPts val="0"/>
              </a:spcBef>
              <a:spcAft>
                <a:spcPts val="0"/>
              </a:spcAft>
              <a:buNone/>
            </a:pPr>
            <a:r>
              <a:rPr lang="en-US" sz="1100" dirty="0">
                <a:solidFill>
                  <a:schemeClr val="tx1"/>
                </a:solidFill>
                <a:latin typeface="+mn-lt"/>
                <a:ea typeface="Calibri"/>
                <a:cs typeface="Calibri"/>
                <a:sym typeface="Calibri"/>
              </a:rPr>
              <a:t>-T=the making and use of tools, machines, techniques etc. to achieve a goal or function</a:t>
            </a:r>
          </a:p>
          <a:p>
            <a:pPr marL="0" lvl="0" indent="0" algn="l" rtl="0">
              <a:lnSpc>
                <a:spcPct val="115000"/>
              </a:lnSpc>
              <a:spcBef>
                <a:spcPts val="0"/>
              </a:spcBef>
              <a:spcAft>
                <a:spcPts val="0"/>
              </a:spcAft>
              <a:buNone/>
            </a:pPr>
            <a:r>
              <a:rPr lang="en-US" sz="1100" dirty="0">
                <a:solidFill>
                  <a:schemeClr val="tx1"/>
                </a:solidFill>
                <a:latin typeface="+mn-lt"/>
                <a:ea typeface="Calibri"/>
                <a:cs typeface="Calibri"/>
                <a:sym typeface="Calibri"/>
              </a:rPr>
              <a:t>-E=science and math to benefit humans</a:t>
            </a:r>
          </a:p>
          <a:p>
            <a:pPr marL="0" lvl="0" indent="0" algn="l" rtl="0">
              <a:lnSpc>
                <a:spcPct val="115000"/>
              </a:lnSpc>
              <a:spcBef>
                <a:spcPts val="0"/>
              </a:spcBef>
              <a:spcAft>
                <a:spcPts val="0"/>
              </a:spcAft>
              <a:buNone/>
            </a:pPr>
            <a:r>
              <a:rPr lang="en-US" sz="1100" dirty="0">
                <a:solidFill>
                  <a:schemeClr val="tx1"/>
                </a:solidFill>
                <a:latin typeface="+mn-lt"/>
                <a:ea typeface="Calibri"/>
                <a:cs typeface="Calibri"/>
                <a:sym typeface="Calibri"/>
              </a:rPr>
              <a:t>-A=applying creative thinking to STEM projects, igniting students’ imagination and creativity through the arts (liberal, language, social studies, physical, fine arts and music).</a:t>
            </a:r>
          </a:p>
          <a:p>
            <a:pPr marL="0" lvl="0" indent="0" algn="l" rtl="0">
              <a:lnSpc>
                <a:spcPct val="115000"/>
              </a:lnSpc>
              <a:spcBef>
                <a:spcPts val="0"/>
              </a:spcBef>
              <a:spcAft>
                <a:spcPts val="0"/>
              </a:spcAft>
              <a:buNone/>
            </a:pPr>
            <a:r>
              <a:rPr lang="en-US" sz="1100" dirty="0">
                <a:solidFill>
                  <a:schemeClr val="tx1"/>
                </a:solidFill>
                <a:latin typeface="+mn-lt"/>
                <a:ea typeface="Calibri"/>
                <a:cs typeface="Calibri"/>
                <a:sym typeface="Calibri"/>
              </a:rPr>
              <a:t>-M=study of quantity, structure, space, and change</a:t>
            </a:r>
          </a:p>
          <a:p>
            <a:pPr marL="0" lvl="0" indent="0" algn="l" rtl="0">
              <a:lnSpc>
                <a:spcPct val="115000"/>
              </a:lnSpc>
              <a:spcBef>
                <a:spcPts val="0"/>
              </a:spcBef>
              <a:spcAft>
                <a:spcPts val="0"/>
              </a:spcAft>
              <a:buNone/>
            </a:pPr>
            <a:endParaRPr lang="en-US" sz="1100" dirty="0">
              <a:solidFill>
                <a:schemeClr val="tx1"/>
              </a:solidFill>
              <a:latin typeface="+mn-lt"/>
              <a:ea typeface="Calibri"/>
              <a:cs typeface="Calibri"/>
              <a:sym typeface="Calibri"/>
            </a:endParaRPr>
          </a:p>
          <a:p>
            <a:pPr marL="0" lvl="0" indent="0" algn="l" rtl="0">
              <a:lnSpc>
                <a:spcPct val="115000"/>
              </a:lnSpc>
              <a:spcBef>
                <a:spcPts val="0"/>
              </a:spcBef>
              <a:spcAft>
                <a:spcPts val="0"/>
              </a:spcAft>
              <a:buNone/>
            </a:pPr>
            <a:r>
              <a:rPr lang="en-US" sz="1100" dirty="0">
                <a:solidFill>
                  <a:schemeClr val="tx1"/>
                </a:solidFill>
                <a:latin typeface="+mn-lt"/>
                <a:ea typeface="Calibri"/>
                <a:cs typeface="Calibri"/>
                <a:sym typeface="Calibri"/>
              </a:rPr>
              <a:t>**Career exploration, focusing on practices, crosscutting concepts, core ideas, planning and carrying out investigations, asking questions and defining problems, using math and computational thinking, analyzing and interpreting data, constructing explanations, engaging in argument from evidence, obtaining/evaluating/and communicating information.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2"/>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State Standards </a:t>
            </a:r>
            <a:r>
              <a:rPr lang="en" sz="1600"/>
              <a:t>(3 of 4)</a:t>
            </a:r>
            <a:endParaRPr sz="1600"/>
          </a:p>
        </p:txBody>
      </p:sp>
      <p:sp>
        <p:nvSpPr>
          <p:cNvPr id="121" name="Google Shape;121;p22"/>
          <p:cNvSpPr txBox="1"/>
          <p:nvPr/>
        </p:nvSpPr>
        <p:spPr>
          <a:xfrm>
            <a:off x="149100" y="1293775"/>
            <a:ext cx="8845800" cy="3984907"/>
          </a:xfrm>
          <a:prstGeom prst="rect">
            <a:avLst/>
          </a:prstGeom>
          <a:noFill/>
          <a:ln>
            <a:noFill/>
          </a:ln>
        </p:spPr>
        <p:txBody>
          <a:bodyPr spcFirstLastPara="1" wrap="square" lIns="91425" tIns="91425" rIns="91425" bIns="91425" anchor="t" anchorCtr="0">
            <a:spAutoFit/>
          </a:bodyPr>
          <a:lstStyle/>
          <a:p>
            <a:pPr marL="0" lvl="0" indent="0" algn="l" rtl="0">
              <a:buNone/>
            </a:pPr>
            <a:r>
              <a:rPr lang="en-US" sz="1100" b="1" u="sng" dirty="0">
                <a:latin typeface="+mn-lt"/>
                <a:ea typeface="Calibri"/>
                <a:cs typeface="Calibri"/>
                <a:sym typeface="Calibri"/>
              </a:rPr>
              <a:t>Science</a:t>
            </a:r>
            <a:r>
              <a:rPr lang="en-US" sz="1100" dirty="0">
                <a:latin typeface="+mn-lt"/>
                <a:ea typeface="Calibri"/>
                <a:cs typeface="Calibri"/>
                <a:sym typeface="Calibri"/>
              </a:rPr>
              <a:t>:</a:t>
            </a:r>
          </a:p>
          <a:p>
            <a:pPr marL="0" lvl="0" indent="0" algn="l" rtl="0">
              <a:buNone/>
            </a:pPr>
            <a:endParaRPr lang="en-US" sz="1100" dirty="0">
              <a:latin typeface="+mn-lt"/>
              <a:ea typeface="Calibri"/>
              <a:cs typeface="Calibri"/>
              <a:sym typeface="Calibri"/>
            </a:endParaRPr>
          </a:p>
          <a:p>
            <a:pPr marL="0" lvl="0" indent="0" algn="l" rtl="0">
              <a:buNone/>
            </a:pPr>
            <a:r>
              <a:rPr lang="en-US" sz="1100" dirty="0">
                <a:latin typeface="+mn-lt"/>
                <a:ea typeface="Calibri"/>
                <a:cs typeface="Calibri"/>
                <a:sym typeface="Calibri"/>
              </a:rPr>
              <a:t>K-ESS2-2 Earth’s Systems  </a:t>
            </a:r>
          </a:p>
          <a:p>
            <a:pPr marL="0" lvl="0" indent="0" algn="l" rtl="0">
              <a:buNone/>
            </a:pPr>
            <a:r>
              <a:rPr lang="en-US" sz="1100" dirty="0">
                <a:latin typeface="+mn-lt"/>
                <a:ea typeface="Calibri"/>
                <a:cs typeface="Calibri"/>
                <a:sym typeface="Calibri"/>
              </a:rPr>
              <a:t>Construct an argument supported by evidence for how plants and animals (including humans) can change the environment to meet their needs.</a:t>
            </a:r>
          </a:p>
          <a:p>
            <a:pPr marL="0" lvl="0" indent="0" algn="l" rtl="0">
              <a:buNone/>
            </a:pPr>
            <a:r>
              <a:rPr lang="en-US" sz="1100" dirty="0">
                <a:latin typeface="+mn-lt"/>
                <a:ea typeface="Calibri"/>
                <a:cs typeface="Calibri"/>
                <a:sym typeface="Calibri"/>
              </a:rPr>
              <a:t>K-ESS3-1 K-2 Earth and Human Activity</a:t>
            </a:r>
          </a:p>
          <a:p>
            <a:pPr marL="0" lvl="0" indent="0" algn="l" rtl="0">
              <a:buNone/>
            </a:pPr>
            <a:r>
              <a:rPr lang="en-US" sz="1100" dirty="0">
                <a:latin typeface="+mn-lt"/>
                <a:ea typeface="Calibri"/>
                <a:cs typeface="Calibri"/>
                <a:sym typeface="Calibri"/>
              </a:rPr>
              <a:t>Use a model to represent the relationship between the needs of different plants and animals (including humans)and the places they live.</a:t>
            </a:r>
          </a:p>
          <a:p>
            <a:pPr marL="0" lvl="0" indent="0" algn="l" rtl="0">
              <a:buNone/>
            </a:pPr>
            <a:r>
              <a:rPr lang="en-US" sz="1100" dirty="0">
                <a:latin typeface="+mn-lt"/>
                <a:ea typeface="Calibri"/>
                <a:cs typeface="Calibri"/>
                <a:sym typeface="Calibri"/>
              </a:rPr>
              <a:t>1-LS3-1  K-2 Heredity</a:t>
            </a:r>
          </a:p>
          <a:p>
            <a:pPr marL="0" lvl="0" indent="0" algn="l" rtl="0">
              <a:buNone/>
            </a:pPr>
            <a:r>
              <a:rPr lang="en-US" sz="1100" dirty="0">
                <a:latin typeface="+mn-lt"/>
                <a:ea typeface="Calibri"/>
                <a:cs typeface="Calibri"/>
                <a:sym typeface="Calibri"/>
              </a:rPr>
              <a:t>Make observations to construct an evidence-based account that plants and animals are like, but not exactly like, their parents.</a:t>
            </a:r>
          </a:p>
          <a:p>
            <a:pPr marL="0" lvl="0" indent="0" algn="l" rtl="0">
              <a:buNone/>
            </a:pPr>
            <a:r>
              <a:rPr lang="en-US" sz="1100" dirty="0">
                <a:latin typeface="+mn-lt"/>
                <a:ea typeface="Calibri"/>
                <a:cs typeface="Calibri"/>
                <a:sym typeface="Calibri"/>
              </a:rPr>
              <a:t>3-LS4-2  3-5 Biological Evolution</a:t>
            </a:r>
          </a:p>
          <a:p>
            <a:pPr marL="0" lvl="0" indent="0" algn="l" rtl="0">
              <a:buNone/>
            </a:pPr>
            <a:r>
              <a:rPr lang="en-US" sz="1100" dirty="0">
                <a:latin typeface="+mn-lt"/>
                <a:ea typeface="Calibri"/>
                <a:cs typeface="Calibri"/>
                <a:sym typeface="Calibri"/>
              </a:rPr>
              <a:t>-Use evidence to construct an explanation for how the variations in characteristics among individuals of the same species may provide advantages in surviving, finding mates, and reproducing.</a:t>
            </a:r>
          </a:p>
          <a:p>
            <a:pPr marL="0" lvl="0" indent="0" algn="l" rtl="0">
              <a:buNone/>
            </a:pPr>
            <a:r>
              <a:rPr lang="en-US" sz="1100" dirty="0">
                <a:latin typeface="+mn-lt"/>
                <a:ea typeface="Calibri"/>
                <a:cs typeface="Calibri"/>
                <a:sym typeface="Calibri"/>
              </a:rPr>
              <a:t>-Construct an argument with evidence that in a particular habitat some organisms can survive well, and some cannot survive at all.</a:t>
            </a:r>
          </a:p>
          <a:p>
            <a:pPr marL="0" lvl="0" indent="0" algn="l" rtl="0">
              <a:buNone/>
            </a:pPr>
            <a:r>
              <a:rPr lang="en-US" sz="1100" dirty="0">
                <a:latin typeface="+mn-lt"/>
                <a:ea typeface="Calibri"/>
                <a:cs typeface="Calibri"/>
                <a:sym typeface="Calibri"/>
              </a:rPr>
              <a:t>-Make a claim about the merit of a solution to a problem caused when the environment changes and the types of plants and animals that live there may change.</a:t>
            </a:r>
          </a:p>
          <a:p>
            <a:pPr marL="0" lvl="0" indent="0" algn="l" rtl="0">
              <a:buNone/>
            </a:pPr>
            <a:r>
              <a:rPr lang="en-US" sz="1100" dirty="0">
                <a:latin typeface="+mn-lt"/>
                <a:ea typeface="Calibri"/>
                <a:cs typeface="Calibri"/>
                <a:sym typeface="Calibri"/>
              </a:rPr>
              <a:t>4LS1-1 3-5 From Molecules to Organisms</a:t>
            </a:r>
          </a:p>
          <a:p>
            <a:pPr marL="0" lvl="0" indent="0" algn="l" rtl="0">
              <a:buNone/>
            </a:pPr>
            <a:r>
              <a:rPr lang="en-US" sz="1100" dirty="0">
                <a:latin typeface="+mn-lt"/>
                <a:ea typeface="Calibri"/>
                <a:cs typeface="Calibri"/>
                <a:sym typeface="Calibri"/>
              </a:rPr>
              <a:t>-Construct an argument that plants and animals have internal and external structures that function to support survival, growth, behavior, and reproduction.</a:t>
            </a:r>
          </a:p>
          <a:p>
            <a:pPr marL="0" lvl="0" indent="0" algn="l" rtl="0">
              <a:lnSpc>
                <a:spcPct val="115000"/>
              </a:lnSpc>
              <a:spcBef>
                <a:spcPts val="0"/>
              </a:spcBef>
              <a:spcAft>
                <a:spcPts val="0"/>
              </a:spcAft>
              <a:buNone/>
            </a:pPr>
            <a:r>
              <a:rPr lang="en-US" sz="1100" dirty="0">
                <a:latin typeface="+mn-lt"/>
                <a:ea typeface="Calibri"/>
                <a:cs typeface="Calibri"/>
                <a:sym typeface="Calibri"/>
              </a:rPr>
              <a:t>MS-LS2-1 Middle School 6-8 Ecosystems/Biological Evolution</a:t>
            </a:r>
          </a:p>
          <a:p>
            <a:pPr marL="0" lvl="0" indent="0" algn="l" rtl="0">
              <a:lnSpc>
                <a:spcPct val="115000"/>
              </a:lnSpc>
              <a:spcBef>
                <a:spcPts val="0"/>
              </a:spcBef>
              <a:spcAft>
                <a:spcPts val="0"/>
              </a:spcAft>
              <a:buNone/>
            </a:pPr>
            <a:r>
              <a:rPr lang="en-US" sz="1100" dirty="0">
                <a:latin typeface="+mn-lt"/>
                <a:ea typeface="Calibri"/>
                <a:cs typeface="Calibri"/>
                <a:sym typeface="Calibri"/>
              </a:rPr>
              <a:t>-Apply scientific ideas to construct an explanation for the anatomical similarities and differences among modern and fossil organisms to infer evolutionary relationships.</a:t>
            </a:r>
          </a:p>
          <a:p>
            <a:pPr marL="0" lvl="0" indent="0" algn="l" rtl="0">
              <a:buNone/>
            </a:pPr>
            <a:endParaRPr lang="en-US" sz="1100" dirty="0">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3"/>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State Standards </a:t>
            </a:r>
            <a:r>
              <a:rPr lang="en" sz="1600"/>
              <a:t>(4 of 4)</a:t>
            </a:r>
            <a:endParaRPr sz="1600"/>
          </a:p>
        </p:txBody>
      </p:sp>
      <p:sp>
        <p:nvSpPr>
          <p:cNvPr id="127" name="Google Shape;127;p23"/>
          <p:cNvSpPr txBox="1"/>
          <p:nvPr/>
        </p:nvSpPr>
        <p:spPr>
          <a:xfrm>
            <a:off x="149100" y="1293775"/>
            <a:ext cx="8845800" cy="310466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100" b="1" u="sng" dirty="0">
                <a:latin typeface="+mn-lt"/>
                <a:ea typeface="Calibri"/>
                <a:cs typeface="Calibri"/>
                <a:sym typeface="Calibri"/>
              </a:rPr>
              <a:t>Science (contd.)</a:t>
            </a:r>
          </a:p>
          <a:p>
            <a:pPr marL="0" lvl="0" indent="0" algn="l" rtl="0">
              <a:lnSpc>
                <a:spcPct val="115000"/>
              </a:lnSpc>
              <a:spcBef>
                <a:spcPts val="0"/>
              </a:spcBef>
              <a:spcAft>
                <a:spcPts val="0"/>
              </a:spcAft>
              <a:buNone/>
            </a:pPr>
            <a:endParaRPr lang="en-US" sz="1100" b="1" u="sng" dirty="0">
              <a:latin typeface="+mn-lt"/>
              <a:ea typeface="Calibri"/>
              <a:cs typeface="Calibri"/>
              <a:sym typeface="Calibri"/>
            </a:endParaRPr>
          </a:p>
          <a:p>
            <a:pPr marL="0" lvl="0" indent="0" algn="l" rtl="0">
              <a:lnSpc>
                <a:spcPct val="115000"/>
              </a:lnSpc>
              <a:spcBef>
                <a:spcPts val="0"/>
              </a:spcBef>
              <a:spcAft>
                <a:spcPts val="0"/>
              </a:spcAft>
              <a:buNone/>
            </a:pPr>
            <a:r>
              <a:rPr lang="en-US" sz="1100" dirty="0">
                <a:latin typeface="+mn-lt"/>
                <a:ea typeface="Calibri"/>
                <a:cs typeface="Calibri"/>
                <a:sym typeface="Calibri"/>
              </a:rPr>
              <a:t>-MS-ESS1-4 Middle School 6-8 Earth’s Place/Earth’s Systems</a:t>
            </a:r>
          </a:p>
          <a:p>
            <a:pPr marL="0" lvl="0" indent="0" algn="l" rtl="0">
              <a:lnSpc>
                <a:spcPct val="115000"/>
              </a:lnSpc>
              <a:spcBef>
                <a:spcPts val="0"/>
              </a:spcBef>
              <a:spcAft>
                <a:spcPts val="0"/>
              </a:spcAft>
              <a:buNone/>
            </a:pPr>
            <a:r>
              <a:rPr lang="en-US" sz="1100" dirty="0">
                <a:latin typeface="+mn-lt"/>
                <a:ea typeface="Calibri"/>
                <a:cs typeface="Calibri"/>
                <a:sym typeface="Calibri"/>
              </a:rPr>
              <a:t>-Construct a scientific explanation based on evidence for rock strata for how the geologic time scale is used to organize Earth’s 4.6 billion year old history.</a:t>
            </a:r>
          </a:p>
          <a:p>
            <a:pPr marL="0" lvl="0" indent="0" algn="l" rtl="0">
              <a:lnSpc>
                <a:spcPct val="115000"/>
              </a:lnSpc>
              <a:spcBef>
                <a:spcPts val="0"/>
              </a:spcBef>
              <a:spcAft>
                <a:spcPts val="0"/>
              </a:spcAft>
              <a:buNone/>
            </a:pPr>
            <a:r>
              <a:rPr lang="en-US" sz="1100" dirty="0">
                <a:latin typeface="+mn-lt"/>
                <a:ea typeface="Calibri"/>
                <a:cs typeface="Calibri"/>
                <a:sym typeface="Calibri"/>
              </a:rPr>
              <a:t>-Construct an explanation based on evidence for how geoscience processes have changed Earth’s surface at varying time and spatial scales.</a:t>
            </a:r>
          </a:p>
          <a:p>
            <a:pPr marL="0" lvl="0" indent="0" algn="l" rtl="0">
              <a:lnSpc>
                <a:spcPct val="115000"/>
              </a:lnSpc>
              <a:spcBef>
                <a:spcPts val="0"/>
              </a:spcBef>
              <a:spcAft>
                <a:spcPts val="0"/>
              </a:spcAft>
              <a:buNone/>
            </a:pPr>
            <a:r>
              <a:rPr lang="en-US" sz="1100" dirty="0">
                <a:latin typeface="+mn-lt"/>
                <a:ea typeface="Calibri"/>
                <a:cs typeface="Calibri"/>
                <a:sym typeface="Calibri"/>
              </a:rPr>
              <a:t>-Analyze and interpret data on the distribution of fossils and rocks, continental shapes, and seafloor structures to provide evidence of past plate motions.</a:t>
            </a:r>
          </a:p>
          <a:p>
            <a:pPr marL="0" lvl="0" indent="0" algn="l" rtl="0">
              <a:lnSpc>
                <a:spcPct val="115000"/>
              </a:lnSpc>
              <a:spcBef>
                <a:spcPts val="0"/>
              </a:spcBef>
              <a:spcAft>
                <a:spcPts val="0"/>
              </a:spcAft>
              <a:buNone/>
            </a:pPr>
            <a:r>
              <a:rPr lang="en-US" sz="1100" dirty="0">
                <a:latin typeface="+mn-lt"/>
                <a:ea typeface="Calibri"/>
                <a:cs typeface="Calibri"/>
                <a:sym typeface="Calibri"/>
              </a:rPr>
              <a:t>HS-LS-1-4 Biological Evolution</a:t>
            </a:r>
          </a:p>
          <a:p>
            <a:pPr marL="0" lvl="0" indent="0" algn="l" rtl="0">
              <a:lnSpc>
                <a:spcPct val="115000"/>
              </a:lnSpc>
              <a:spcBef>
                <a:spcPts val="0"/>
              </a:spcBef>
              <a:spcAft>
                <a:spcPts val="0"/>
              </a:spcAft>
              <a:buNone/>
            </a:pPr>
            <a:r>
              <a:rPr lang="en-US" sz="1100" dirty="0">
                <a:latin typeface="+mn-lt"/>
                <a:ea typeface="Calibri"/>
                <a:cs typeface="Calibri"/>
                <a:sym typeface="Calibri"/>
              </a:rPr>
              <a:t>-Evaluate the evidence supporting claims that changes in environmental conditions may result in 1) increases in the number of individuals of some species, 2) the emergence of new species over time and 3) the extinction of other species.</a:t>
            </a:r>
          </a:p>
          <a:p>
            <a:pPr marL="0" lvl="0" indent="0" algn="l" rtl="0">
              <a:lnSpc>
                <a:spcPct val="115000"/>
              </a:lnSpc>
              <a:spcBef>
                <a:spcPts val="0"/>
              </a:spcBef>
              <a:spcAft>
                <a:spcPts val="0"/>
              </a:spcAft>
              <a:buNone/>
            </a:pPr>
            <a:r>
              <a:rPr lang="en-US" sz="1100" dirty="0">
                <a:latin typeface="+mn-lt"/>
                <a:ea typeface="Calibri"/>
                <a:cs typeface="Calibri"/>
                <a:sym typeface="Calibri"/>
              </a:rPr>
              <a:t>HS-ESS1-5, 1-6 Earth’s Place in the Universe</a:t>
            </a:r>
          </a:p>
          <a:p>
            <a:pPr marL="0" lvl="0" indent="0" algn="l" rtl="0">
              <a:lnSpc>
                <a:spcPct val="115000"/>
              </a:lnSpc>
              <a:spcBef>
                <a:spcPts val="0"/>
              </a:spcBef>
              <a:spcAft>
                <a:spcPts val="0"/>
              </a:spcAft>
              <a:buNone/>
            </a:pPr>
            <a:r>
              <a:rPr lang="en-US" sz="1100" dirty="0">
                <a:latin typeface="+mn-lt"/>
                <a:ea typeface="Calibri"/>
                <a:cs typeface="Calibri"/>
                <a:sym typeface="Calibri"/>
              </a:rPr>
              <a:t>-Apply scientific reasoning and evidence from ancient Earth materials, meteorites, and other planetary surfaces to construct an account of Earth’s formation and early history.</a:t>
            </a:r>
          </a:p>
        </p:txBody>
      </p:sp>
    </p:spTree>
  </p:cSld>
  <p:clrMapOvr>
    <a:masterClrMapping/>
  </p:clrMapOvr>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7956</TotalTime>
  <Words>5746</Words>
  <Application>Microsoft Office PowerPoint</Application>
  <PresentationFormat>On-screen Show (16:9)</PresentationFormat>
  <Paragraphs>565</Paragraphs>
  <Slides>49</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Helvetica Neue</vt:lpstr>
      <vt:lpstr>Roboto</vt:lpstr>
      <vt:lpstr>Calibri</vt:lpstr>
      <vt:lpstr>Merriweather</vt:lpstr>
      <vt:lpstr>Arial</vt:lpstr>
      <vt:lpstr>Paradigm</vt:lpstr>
      <vt:lpstr>Museum in a Box  Paleontology and Fossils</vt:lpstr>
      <vt:lpstr>PowerPoint Presentation</vt:lpstr>
      <vt:lpstr>Introduction</vt:lpstr>
      <vt:lpstr>Contents – Paleontology and Fossils</vt:lpstr>
      <vt:lpstr>Some Safety Notes</vt:lpstr>
      <vt:lpstr>State Standards (1 of 4)</vt:lpstr>
      <vt:lpstr>State Standards (2 of 4)</vt:lpstr>
      <vt:lpstr>State Standards (3 of 4)</vt:lpstr>
      <vt:lpstr>State Standards (4 of 4)</vt:lpstr>
      <vt:lpstr>Paleontologists Specialty Areas </vt:lpstr>
      <vt:lpstr>Paleontologists Specialty Areas </vt:lpstr>
      <vt:lpstr>Famous Paleontologists</vt:lpstr>
      <vt:lpstr>Paleontologists – Margaret Wheat</vt:lpstr>
      <vt:lpstr>Paleontology Dig Sites in Nevada </vt:lpstr>
      <vt:lpstr>Geological Timeline</vt:lpstr>
      <vt:lpstr>Fossils</vt:lpstr>
      <vt:lpstr>Fossils</vt:lpstr>
      <vt:lpstr>Fossils</vt:lpstr>
      <vt:lpstr>Fossils</vt:lpstr>
      <vt:lpstr>Prehistoric Sea Creatures</vt:lpstr>
      <vt:lpstr>Dinosaurs in Nevada</vt:lpstr>
      <vt:lpstr>Dinosaurs in Nevada</vt:lpstr>
      <vt:lpstr>Dinosaurs in Nevada</vt:lpstr>
      <vt:lpstr>Ichthyosaur – the Nevada State Fossil</vt:lpstr>
      <vt:lpstr>Ichthyosaur – the Nevada State Fossil</vt:lpstr>
      <vt:lpstr>Ichthyosaur – the Nevada State Fossil</vt:lpstr>
      <vt:lpstr>Ichthyosaur – the Nevada State Fossil</vt:lpstr>
      <vt:lpstr>Activities</vt:lpstr>
      <vt:lpstr>Vocabulary Word Game</vt:lpstr>
      <vt:lpstr>Dinosaur Discovery Group Project</vt:lpstr>
      <vt:lpstr>Dinosaur Discovery Group Project</vt:lpstr>
      <vt:lpstr>Compare and contrast activity  </vt:lpstr>
      <vt:lpstr>Compare and contrast roles</vt:lpstr>
      <vt:lpstr>Compare and contrast roles</vt:lpstr>
      <vt:lpstr>Match the Tools Needed for a Dig</vt:lpstr>
      <vt:lpstr>Field Journal Activity</vt:lpstr>
      <vt:lpstr>Field Journal Activity</vt:lpstr>
      <vt:lpstr>Field Journal Activity</vt:lpstr>
      <vt:lpstr>Field Journal Activity</vt:lpstr>
      <vt:lpstr>Herbivore or Carnivore?</vt:lpstr>
      <vt:lpstr>Fossil Sorting Activity</vt:lpstr>
      <vt:lpstr>Dinosaur sorting / identification</vt:lpstr>
      <vt:lpstr>Dinosaur sorting / identification - key</vt:lpstr>
      <vt:lpstr>Make an Origami Ichthyosaur</vt:lpstr>
      <vt:lpstr>Fossil Rubbings</vt:lpstr>
      <vt:lpstr>Evolve or Perish Board Game</vt:lpstr>
      <vt:lpstr>Evolve or Perish Board Game</vt:lpstr>
      <vt:lpstr>Additional Resources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Mining in Nevada Traveling Trunk</dc:title>
  <dc:creator>Sarah J. Hulme</dc:creator>
  <cp:lastModifiedBy>Sarah J. Hulme</cp:lastModifiedBy>
  <cp:revision>33</cp:revision>
  <cp:lastPrinted>2022-07-01T15:58:00Z</cp:lastPrinted>
  <dcterms:modified xsi:type="dcterms:W3CDTF">2022-07-01T20:21:07Z</dcterms:modified>
</cp:coreProperties>
</file>