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J. Hulme" userId="6954dca2-bc62-4fad-abfd-a8121a08464f" providerId="ADAL" clId="{3E61E1DF-5830-4CD7-954F-96C92A6AE6B4}"/>
    <pc:docChg chg="custSel modSld modMainMaster">
      <pc:chgData name="Sarah J. Hulme" userId="6954dca2-bc62-4fad-abfd-a8121a08464f" providerId="ADAL" clId="{3E61E1DF-5830-4CD7-954F-96C92A6AE6B4}" dt="2022-07-13T22:56:36.891" v="15"/>
      <pc:docMkLst>
        <pc:docMk/>
      </pc:docMkLst>
      <pc:sldChg chg="modSp mod">
        <pc:chgData name="Sarah J. Hulme" userId="6954dca2-bc62-4fad-abfd-a8121a08464f" providerId="ADAL" clId="{3E61E1DF-5830-4CD7-954F-96C92A6AE6B4}" dt="2022-07-13T22:54:36.198" v="1" actId="27636"/>
        <pc:sldMkLst>
          <pc:docMk/>
          <pc:sldMk cId="0" sldId="256"/>
        </pc:sldMkLst>
        <pc:spChg chg="mod">
          <ac:chgData name="Sarah J. Hulme" userId="6954dca2-bc62-4fad-abfd-a8121a08464f" providerId="ADAL" clId="{3E61E1DF-5830-4CD7-954F-96C92A6AE6B4}" dt="2022-07-13T22:54:36.198" v="1" actId="27636"/>
          <ac:spMkLst>
            <pc:docMk/>
            <pc:sldMk cId="0" sldId="256"/>
            <ac:spMk id="85" creationId="{00000000-0000-0000-0000-000000000000}"/>
          </ac:spMkLst>
        </pc:spChg>
      </pc:sldChg>
      <pc:sldChg chg="modNotes">
        <pc:chgData name="Sarah J. Hulme" userId="6954dca2-bc62-4fad-abfd-a8121a08464f" providerId="ADAL" clId="{3E61E1DF-5830-4CD7-954F-96C92A6AE6B4}" dt="2022-07-13T22:56:21.328" v="9"/>
        <pc:sldMkLst>
          <pc:docMk/>
          <pc:sldMk cId="0" sldId="257"/>
        </pc:sldMkLst>
      </pc:sldChg>
      <pc:sldChg chg="modNotes">
        <pc:chgData name="Sarah J. Hulme" userId="6954dca2-bc62-4fad-abfd-a8121a08464f" providerId="ADAL" clId="{3E61E1DF-5830-4CD7-954F-96C92A6AE6B4}" dt="2022-07-13T22:56:21.328" v="9"/>
        <pc:sldMkLst>
          <pc:docMk/>
          <pc:sldMk cId="0" sldId="258"/>
        </pc:sldMkLst>
      </pc:sldChg>
      <pc:sldChg chg="modNotes">
        <pc:chgData name="Sarah J. Hulme" userId="6954dca2-bc62-4fad-abfd-a8121a08464f" providerId="ADAL" clId="{3E61E1DF-5830-4CD7-954F-96C92A6AE6B4}" dt="2022-07-13T22:56:21.328" v="9"/>
        <pc:sldMkLst>
          <pc:docMk/>
          <pc:sldMk cId="0" sldId="259"/>
        </pc:sldMkLst>
      </pc:sldChg>
      <pc:sldChg chg="modNotes">
        <pc:chgData name="Sarah J. Hulme" userId="6954dca2-bc62-4fad-abfd-a8121a08464f" providerId="ADAL" clId="{3E61E1DF-5830-4CD7-954F-96C92A6AE6B4}" dt="2022-07-13T22:56:13.501" v="7"/>
        <pc:sldMkLst>
          <pc:docMk/>
          <pc:sldMk cId="0" sldId="260"/>
        </pc:sldMkLst>
      </pc:sldChg>
      <pc:sldChg chg="modNotes">
        <pc:chgData name="Sarah J. Hulme" userId="6954dca2-bc62-4fad-abfd-a8121a08464f" providerId="ADAL" clId="{3E61E1DF-5830-4CD7-954F-96C92A6AE6B4}" dt="2022-07-13T22:56:13.501" v="7"/>
        <pc:sldMkLst>
          <pc:docMk/>
          <pc:sldMk cId="0" sldId="261"/>
        </pc:sldMkLst>
      </pc:sldChg>
      <pc:sldChg chg="modNotes">
        <pc:chgData name="Sarah J. Hulme" userId="6954dca2-bc62-4fad-abfd-a8121a08464f" providerId="ADAL" clId="{3E61E1DF-5830-4CD7-954F-96C92A6AE6B4}" dt="2022-07-13T22:56:21.328" v="9"/>
        <pc:sldMkLst>
          <pc:docMk/>
          <pc:sldMk cId="0" sldId="262"/>
        </pc:sldMkLst>
      </pc:sldChg>
      <pc:sldChg chg="modNotes">
        <pc:chgData name="Sarah J. Hulme" userId="6954dca2-bc62-4fad-abfd-a8121a08464f" providerId="ADAL" clId="{3E61E1DF-5830-4CD7-954F-96C92A6AE6B4}" dt="2022-07-13T22:56:13.501" v="7"/>
        <pc:sldMkLst>
          <pc:docMk/>
          <pc:sldMk cId="0" sldId="263"/>
        </pc:sldMkLst>
      </pc:sldChg>
      <pc:sldChg chg="modNotes">
        <pc:chgData name="Sarah J. Hulme" userId="6954dca2-bc62-4fad-abfd-a8121a08464f" providerId="ADAL" clId="{3E61E1DF-5830-4CD7-954F-96C92A6AE6B4}" dt="2022-07-13T22:56:21.328" v="9"/>
        <pc:sldMkLst>
          <pc:docMk/>
          <pc:sldMk cId="0" sldId="264"/>
        </pc:sldMkLst>
      </pc:sldChg>
      <pc:sldChg chg="modNotes">
        <pc:chgData name="Sarah J. Hulme" userId="6954dca2-bc62-4fad-abfd-a8121a08464f" providerId="ADAL" clId="{3E61E1DF-5830-4CD7-954F-96C92A6AE6B4}" dt="2022-07-13T22:56:21.328" v="9"/>
        <pc:sldMkLst>
          <pc:docMk/>
          <pc:sldMk cId="0" sldId="265"/>
        </pc:sldMkLst>
      </pc:sldChg>
      <pc:sldChg chg="modNotes">
        <pc:chgData name="Sarah J. Hulme" userId="6954dca2-bc62-4fad-abfd-a8121a08464f" providerId="ADAL" clId="{3E61E1DF-5830-4CD7-954F-96C92A6AE6B4}" dt="2022-07-13T22:56:21.328" v="9"/>
        <pc:sldMkLst>
          <pc:docMk/>
          <pc:sldMk cId="0" sldId="266"/>
        </pc:sldMkLst>
      </pc:sldChg>
      <pc:sldChg chg="modNotes">
        <pc:chgData name="Sarah J. Hulme" userId="6954dca2-bc62-4fad-abfd-a8121a08464f" providerId="ADAL" clId="{3E61E1DF-5830-4CD7-954F-96C92A6AE6B4}" dt="2022-07-13T22:56:13.501" v="7"/>
        <pc:sldMkLst>
          <pc:docMk/>
          <pc:sldMk cId="0" sldId="267"/>
        </pc:sldMkLst>
      </pc:sldChg>
      <pc:sldChg chg="addSp modSp mod modNotes">
        <pc:chgData name="Sarah J. Hulme" userId="6954dca2-bc62-4fad-abfd-a8121a08464f" providerId="ADAL" clId="{3E61E1DF-5830-4CD7-954F-96C92A6AE6B4}" dt="2022-07-13T22:56:04.965" v="6" actId="1076"/>
        <pc:sldMkLst>
          <pc:docMk/>
          <pc:sldMk cId="0" sldId="268"/>
        </pc:sldMkLst>
        <pc:picChg chg="add mod">
          <ac:chgData name="Sarah J. Hulme" userId="6954dca2-bc62-4fad-abfd-a8121a08464f" providerId="ADAL" clId="{3E61E1DF-5830-4CD7-954F-96C92A6AE6B4}" dt="2022-07-13T22:56:04.965" v="6" actId="1076"/>
          <ac:picMkLst>
            <pc:docMk/>
            <pc:sldMk cId="0" sldId="268"/>
            <ac:picMk id="3" creationId="{33836A66-2EDE-B78C-2C2A-9078C88A5D0A}"/>
          </ac:picMkLst>
        </pc:picChg>
      </pc:sldChg>
      <pc:sldChg chg="modNotes">
        <pc:chgData name="Sarah J. Hulme" userId="6954dca2-bc62-4fad-abfd-a8121a08464f" providerId="ADAL" clId="{3E61E1DF-5830-4CD7-954F-96C92A6AE6B4}" dt="2022-07-13T22:56:17.766" v="8"/>
        <pc:sldMkLst>
          <pc:docMk/>
          <pc:sldMk cId="0" sldId="269"/>
        </pc:sldMkLst>
      </pc:sldChg>
      <pc:sldChg chg="modNotes">
        <pc:chgData name="Sarah J. Hulme" userId="6954dca2-bc62-4fad-abfd-a8121a08464f" providerId="ADAL" clId="{3E61E1DF-5830-4CD7-954F-96C92A6AE6B4}" dt="2022-07-13T22:56:17.766" v="8"/>
        <pc:sldMkLst>
          <pc:docMk/>
          <pc:sldMk cId="0" sldId="270"/>
        </pc:sldMkLst>
      </pc:sldChg>
      <pc:sldChg chg="modNotes">
        <pc:chgData name="Sarah J. Hulme" userId="6954dca2-bc62-4fad-abfd-a8121a08464f" providerId="ADAL" clId="{3E61E1DF-5830-4CD7-954F-96C92A6AE6B4}" dt="2022-07-13T22:56:13.501" v="7"/>
        <pc:sldMkLst>
          <pc:docMk/>
          <pc:sldMk cId="0" sldId="271"/>
        </pc:sldMkLst>
      </pc:sldChg>
      <pc:sldChg chg="modNotes">
        <pc:chgData name="Sarah J. Hulme" userId="6954dca2-bc62-4fad-abfd-a8121a08464f" providerId="ADAL" clId="{3E61E1DF-5830-4CD7-954F-96C92A6AE6B4}" dt="2022-07-13T22:56:17.766" v="8"/>
        <pc:sldMkLst>
          <pc:docMk/>
          <pc:sldMk cId="0" sldId="272"/>
        </pc:sldMkLst>
      </pc:sldChg>
      <pc:sldChg chg="modNotes">
        <pc:chgData name="Sarah J. Hulme" userId="6954dca2-bc62-4fad-abfd-a8121a08464f" providerId="ADAL" clId="{3E61E1DF-5830-4CD7-954F-96C92A6AE6B4}" dt="2022-07-13T22:56:17.766" v="8"/>
        <pc:sldMkLst>
          <pc:docMk/>
          <pc:sldMk cId="0" sldId="273"/>
        </pc:sldMkLst>
      </pc:sldChg>
      <pc:sldChg chg="modNotes">
        <pc:chgData name="Sarah J. Hulme" userId="6954dca2-bc62-4fad-abfd-a8121a08464f" providerId="ADAL" clId="{3E61E1DF-5830-4CD7-954F-96C92A6AE6B4}" dt="2022-07-13T22:56:13.501" v="7"/>
        <pc:sldMkLst>
          <pc:docMk/>
          <pc:sldMk cId="0" sldId="274"/>
        </pc:sldMkLst>
      </pc:sldChg>
      <pc:sldChg chg="modNotes">
        <pc:chgData name="Sarah J. Hulme" userId="6954dca2-bc62-4fad-abfd-a8121a08464f" providerId="ADAL" clId="{3E61E1DF-5830-4CD7-954F-96C92A6AE6B4}" dt="2022-07-13T22:56:13.501" v="7"/>
        <pc:sldMkLst>
          <pc:docMk/>
          <pc:sldMk cId="0" sldId="275"/>
        </pc:sldMkLst>
      </pc:sldChg>
      <pc:sldChg chg="modNotes">
        <pc:chgData name="Sarah J. Hulme" userId="6954dca2-bc62-4fad-abfd-a8121a08464f" providerId="ADAL" clId="{3E61E1DF-5830-4CD7-954F-96C92A6AE6B4}" dt="2022-07-13T22:56:13.501" v="7"/>
        <pc:sldMkLst>
          <pc:docMk/>
          <pc:sldMk cId="0" sldId="276"/>
        </pc:sldMkLst>
      </pc:sldChg>
      <pc:sldChg chg="modNotes">
        <pc:chgData name="Sarah J. Hulme" userId="6954dca2-bc62-4fad-abfd-a8121a08464f" providerId="ADAL" clId="{3E61E1DF-5830-4CD7-954F-96C92A6AE6B4}" dt="2022-07-13T22:56:17.766" v="8"/>
        <pc:sldMkLst>
          <pc:docMk/>
          <pc:sldMk cId="0" sldId="277"/>
        </pc:sldMkLst>
      </pc:sldChg>
      <pc:sldChg chg="modNotes">
        <pc:chgData name="Sarah J. Hulme" userId="6954dca2-bc62-4fad-abfd-a8121a08464f" providerId="ADAL" clId="{3E61E1DF-5830-4CD7-954F-96C92A6AE6B4}" dt="2022-07-13T22:56:17.766" v="8"/>
        <pc:sldMkLst>
          <pc:docMk/>
          <pc:sldMk cId="0" sldId="278"/>
        </pc:sldMkLst>
      </pc:sldChg>
      <pc:sldChg chg="modNotes">
        <pc:chgData name="Sarah J. Hulme" userId="6954dca2-bc62-4fad-abfd-a8121a08464f" providerId="ADAL" clId="{3E61E1DF-5830-4CD7-954F-96C92A6AE6B4}" dt="2022-07-13T22:56:13.501" v="7"/>
        <pc:sldMkLst>
          <pc:docMk/>
          <pc:sldMk cId="0" sldId="279"/>
        </pc:sldMkLst>
      </pc:sldChg>
      <pc:sldChg chg="modNotes">
        <pc:chgData name="Sarah J. Hulme" userId="6954dca2-bc62-4fad-abfd-a8121a08464f" providerId="ADAL" clId="{3E61E1DF-5830-4CD7-954F-96C92A6AE6B4}" dt="2022-07-13T22:56:13.501" v="7"/>
        <pc:sldMkLst>
          <pc:docMk/>
          <pc:sldMk cId="0" sldId="280"/>
        </pc:sldMkLst>
      </pc:sldChg>
      <pc:sldMasterChg chg="modSldLayout">
        <pc:chgData name="Sarah J. Hulme" userId="6954dca2-bc62-4fad-abfd-a8121a08464f" providerId="ADAL" clId="{3E61E1DF-5830-4CD7-954F-96C92A6AE6B4}" dt="2022-07-13T22:56:36.891" v="15"/>
        <pc:sldMasterMkLst>
          <pc:docMk/>
          <pc:sldMasterMk cId="0" sldId="2147483659"/>
        </pc:sldMasterMkLst>
        <pc:sldLayoutChg chg="addSp modSp">
          <pc:chgData name="Sarah J. Hulme" userId="6954dca2-bc62-4fad-abfd-a8121a08464f" providerId="ADAL" clId="{3E61E1DF-5830-4CD7-954F-96C92A6AE6B4}" dt="2022-07-13T22:56:24.064" v="10"/>
          <pc:sldLayoutMkLst>
            <pc:docMk/>
            <pc:sldMasterMk cId="0" sldId="2147483659"/>
            <pc:sldLayoutMk cId="0" sldId="2147483648"/>
          </pc:sldLayoutMkLst>
          <pc:picChg chg="add mod">
            <ac:chgData name="Sarah J. Hulme" userId="6954dca2-bc62-4fad-abfd-a8121a08464f" providerId="ADAL" clId="{3E61E1DF-5830-4CD7-954F-96C92A6AE6B4}" dt="2022-07-13T22:56:24.064" v="10"/>
            <ac:picMkLst>
              <pc:docMk/>
              <pc:sldMasterMk cId="0" sldId="2147483659"/>
              <pc:sldLayoutMk cId="0" sldId="2147483648"/>
              <ac:picMk id="7" creationId="{865D52FA-FAB2-B2F8-D342-C86B68EAA285}"/>
            </ac:picMkLst>
          </pc:picChg>
        </pc:sldLayoutChg>
        <pc:sldLayoutChg chg="addSp modSp">
          <pc:chgData name="Sarah J. Hulme" userId="6954dca2-bc62-4fad-abfd-a8121a08464f" providerId="ADAL" clId="{3E61E1DF-5830-4CD7-954F-96C92A6AE6B4}" dt="2022-07-13T22:56:21.328" v="9"/>
          <pc:sldLayoutMkLst>
            <pc:docMk/>
            <pc:sldMasterMk cId="0" sldId="2147483659"/>
            <pc:sldLayoutMk cId="0" sldId="2147483649"/>
          </pc:sldLayoutMkLst>
          <pc:picChg chg="add mod">
            <ac:chgData name="Sarah J. Hulme" userId="6954dca2-bc62-4fad-abfd-a8121a08464f" providerId="ADAL" clId="{3E61E1DF-5830-4CD7-954F-96C92A6AE6B4}" dt="2022-07-13T22:56:21.328" v="9"/>
            <ac:picMkLst>
              <pc:docMk/>
              <pc:sldMasterMk cId="0" sldId="2147483659"/>
              <pc:sldLayoutMk cId="0" sldId="2147483649"/>
              <ac:picMk id="8" creationId="{5017AC2E-F553-D4D4-2543-61599429D332}"/>
            </ac:picMkLst>
          </pc:picChg>
        </pc:sldLayoutChg>
        <pc:sldLayoutChg chg="addSp modSp">
          <pc:chgData name="Sarah J. Hulme" userId="6954dca2-bc62-4fad-abfd-a8121a08464f" providerId="ADAL" clId="{3E61E1DF-5830-4CD7-954F-96C92A6AE6B4}" dt="2022-07-13T22:56:13.501" v="7"/>
          <pc:sldLayoutMkLst>
            <pc:docMk/>
            <pc:sldMasterMk cId="0" sldId="2147483659"/>
            <pc:sldLayoutMk cId="0" sldId="2147483650"/>
          </pc:sldLayoutMkLst>
          <pc:picChg chg="add mod">
            <ac:chgData name="Sarah J. Hulme" userId="6954dca2-bc62-4fad-abfd-a8121a08464f" providerId="ADAL" clId="{3E61E1DF-5830-4CD7-954F-96C92A6AE6B4}" dt="2022-07-13T22:56:13.501" v="7"/>
            <ac:picMkLst>
              <pc:docMk/>
              <pc:sldMasterMk cId="0" sldId="2147483659"/>
              <pc:sldLayoutMk cId="0" sldId="2147483650"/>
              <ac:picMk id="8" creationId="{2F5E7EED-8968-563E-DE63-23A972FF9ECC}"/>
            </ac:picMkLst>
          </pc:picChg>
        </pc:sldLayoutChg>
        <pc:sldLayoutChg chg="addSp modSp">
          <pc:chgData name="Sarah J. Hulme" userId="6954dca2-bc62-4fad-abfd-a8121a08464f" providerId="ADAL" clId="{3E61E1DF-5830-4CD7-954F-96C92A6AE6B4}" dt="2022-07-13T22:56:17.766" v="8"/>
          <pc:sldLayoutMkLst>
            <pc:docMk/>
            <pc:sldMasterMk cId="0" sldId="2147483659"/>
            <pc:sldLayoutMk cId="0" sldId="2147483651"/>
          </pc:sldLayoutMkLst>
          <pc:picChg chg="add mod">
            <ac:chgData name="Sarah J. Hulme" userId="6954dca2-bc62-4fad-abfd-a8121a08464f" providerId="ADAL" clId="{3E61E1DF-5830-4CD7-954F-96C92A6AE6B4}" dt="2022-07-13T22:56:17.766" v="8"/>
            <ac:picMkLst>
              <pc:docMk/>
              <pc:sldMasterMk cId="0" sldId="2147483659"/>
              <pc:sldLayoutMk cId="0" sldId="2147483651"/>
              <ac:picMk id="6" creationId="{3FA1106A-6B49-1098-01C8-437CF0F2BE0D}"/>
            </ac:picMkLst>
          </pc:picChg>
        </pc:sldLayoutChg>
        <pc:sldLayoutChg chg="addSp modSp">
          <pc:chgData name="Sarah J. Hulme" userId="6954dca2-bc62-4fad-abfd-a8121a08464f" providerId="ADAL" clId="{3E61E1DF-5830-4CD7-954F-96C92A6AE6B4}" dt="2022-07-13T22:56:27.876" v="11"/>
          <pc:sldLayoutMkLst>
            <pc:docMk/>
            <pc:sldMasterMk cId="0" sldId="2147483659"/>
            <pc:sldLayoutMk cId="0" sldId="2147483652"/>
          </pc:sldLayoutMkLst>
          <pc:picChg chg="add mod">
            <ac:chgData name="Sarah J. Hulme" userId="6954dca2-bc62-4fad-abfd-a8121a08464f" providerId="ADAL" clId="{3E61E1DF-5830-4CD7-954F-96C92A6AE6B4}" dt="2022-07-13T22:56:27.876" v="11"/>
            <ac:picMkLst>
              <pc:docMk/>
              <pc:sldMasterMk cId="0" sldId="2147483659"/>
              <pc:sldLayoutMk cId="0" sldId="2147483652"/>
              <ac:picMk id="7" creationId="{A9BD808E-4CF9-4DDC-0C2C-EE21120BEA9F}"/>
            </ac:picMkLst>
          </pc:picChg>
        </pc:sldLayoutChg>
        <pc:sldLayoutChg chg="addSp modSp">
          <pc:chgData name="Sarah J. Hulme" userId="6954dca2-bc62-4fad-abfd-a8121a08464f" providerId="ADAL" clId="{3E61E1DF-5830-4CD7-954F-96C92A6AE6B4}" dt="2022-07-13T22:56:29.407" v="12"/>
          <pc:sldLayoutMkLst>
            <pc:docMk/>
            <pc:sldMasterMk cId="0" sldId="2147483659"/>
            <pc:sldLayoutMk cId="0" sldId="2147483653"/>
          </pc:sldLayoutMkLst>
          <pc:picChg chg="add mod">
            <ac:chgData name="Sarah J. Hulme" userId="6954dca2-bc62-4fad-abfd-a8121a08464f" providerId="ADAL" clId="{3E61E1DF-5830-4CD7-954F-96C92A6AE6B4}" dt="2022-07-13T22:56:29.407" v="12"/>
            <ac:picMkLst>
              <pc:docMk/>
              <pc:sldMasterMk cId="0" sldId="2147483659"/>
              <pc:sldLayoutMk cId="0" sldId="2147483653"/>
              <ac:picMk id="7" creationId="{AFC9DA55-B466-FDE0-1397-D3810ABB5042}"/>
            </ac:picMkLst>
          </pc:picChg>
        </pc:sldLayoutChg>
        <pc:sldLayoutChg chg="addSp modSp">
          <pc:chgData name="Sarah J. Hulme" userId="6954dca2-bc62-4fad-abfd-a8121a08464f" providerId="ADAL" clId="{3E61E1DF-5830-4CD7-954F-96C92A6AE6B4}" dt="2022-07-13T22:56:32.063" v="13"/>
          <pc:sldLayoutMkLst>
            <pc:docMk/>
            <pc:sldMasterMk cId="0" sldId="2147483659"/>
            <pc:sldLayoutMk cId="0" sldId="2147483654"/>
          </pc:sldLayoutMkLst>
          <pc:picChg chg="add mod">
            <ac:chgData name="Sarah J. Hulme" userId="6954dca2-bc62-4fad-abfd-a8121a08464f" providerId="ADAL" clId="{3E61E1DF-5830-4CD7-954F-96C92A6AE6B4}" dt="2022-07-13T22:56:32.063" v="13"/>
            <ac:picMkLst>
              <pc:docMk/>
              <pc:sldMasterMk cId="0" sldId="2147483659"/>
              <pc:sldLayoutMk cId="0" sldId="2147483654"/>
              <ac:picMk id="8" creationId="{69411ADF-0F52-76E7-D1C7-58B6729810BC}"/>
            </ac:picMkLst>
          </pc:picChg>
        </pc:sldLayoutChg>
        <pc:sldLayoutChg chg="addSp modSp">
          <pc:chgData name="Sarah J. Hulme" userId="6954dca2-bc62-4fad-abfd-a8121a08464f" providerId="ADAL" clId="{3E61E1DF-5830-4CD7-954F-96C92A6AE6B4}" dt="2022-07-13T22:56:33.923" v="14"/>
          <pc:sldLayoutMkLst>
            <pc:docMk/>
            <pc:sldMasterMk cId="0" sldId="2147483659"/>
            <pc:sldLayoutMk cId="0" sldId="2147483656"/>
          </pc:sldLayoutMkLst>
          <pc:picChg chg="add mod">
            <ac:chgData name="Sarah J. Hulme" userId="6954dca2-bc62-4fad-abfd-a8121a08464f" providerId="ADAL" clId="{3E61E1DF-5830-4CD7-954F-96C92A6AE6B4}" dt="2022-07-13T22:56:33.923" v="14"/>
            <ac:picMkLst>
              <pc:docMk/>
              <pc:sldMasterMk cId="0" sldId="2147483659"/>
              <pc:sldLayoutMk cId="0" sldId="2147483656"/>
              <ac:picMk id="5" creationId="{2E0B273F-CA89-BA4B-F31F-98CA0E71F1F8}"/>
            </ac:picMkLst>
          </pc:picChg>
        </pc:sldLayoutChg>
        <pc:sldLayoutChg chg="addSp modSp">
          <pc:chgData name="Sarah J. Hulme" userId="6954dca2-bc62-4fad-abfd-a8121a08464f" providerId="ADAL" clId="{3E61E1DF-5830-4CD7-954F-96C92A6AE6B4}" dt="2022-07-13T22:56:36.891" v="15"/>
          <pc:sldLayoutMkLst>
            <pc:docMk/>
            <pc:sldMasterMk cId="0" sldId="2147483659"/>
            <pc:sldLayoutMk cId="0" sldId="2147483657"/>
          </pc:sldLayoutMkLst>
          <pc:picChg chg="add mod">
            <ac:chgData name="Sarah J. Hulme" userId="6954dca2-bc62-4fad-abfd-a8121a08464f" providerId="ADAL" clId="{3E61E1DF-5830-4CD7-954F-96C92A6AE6B4}" dt="2022-07-13T22:56:36.891" v="15"/>
            <ac:picMkLst>
              <pc:docMk/>
              <pc:sldMasterMk cId="0" sldId="2147483659"/>
              <pc:sldLayoutMk cId="0" sldId="2147483657"/>
              <ac:picMk id="7" creationId="{38275021-35D2-A996-8555-C4736B9D91AA}"/>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 name="Picture 6" descr="Text&#10;&#10;Description automatically generated with medium confidence">
            <a:extLst>
              <a:ext uri="{FF2B5EF4-FFF2-40B4-BE49-F238E27FC236}">
                <a16:creationId xmlns:a16="http://schemas.microsoft.com/office/drawing/2014/main" id="{865D52FA-FAB2-B2F8-D342-C86B68EAA285}"/>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 name="Picture 6" descr="Text&#10;&#10;Description automatically generated with medium confidence">
            <a:extLst>
              <a:ext uri="{FF2B5EF4-FFF2-40B4-BE49-F238E27FC236}">
                <a16:creationId xmlns:a16="http://schemas.microsoft.com/office/drawing/2014/main" id="{38275021-35D2-A996-8555-C4736B9D91AA}"/>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0" name="Google Shape;20;p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 name="Picture 7" descr="Text&#10;&#10;Description automatically generated with medium confidence">
            <a:extLst>
              <a:ext uri="{FF2B5EF4-FFF2-40B4-BE49-F238E27FC236}">
                <a16:creationId xmlns:a16="http://schemas.microsoft.com/office/drawing/2014/main" id="{5017AC2E-F553-D4D4-2543-61599429D332}"/>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a:spLocks noGrp="1"/>
          </p:cNvSpPr>
          <p:nvPr>
            <p:ph type="pic" idx="2"/>
          </p:nvPr>
        </p:nvSpPr>
        <p:spPr>
          <a:xfrm>
            <a:off x="1792288" y="612775"/>
            <a:ext cx="5486400" cy="4114800"/>
          </a:xfrm>
          <a:prstGeom prst="rect">
            <a:avLst/>
          </a:prstGeom>
          <a:noFill/>
          <a:ln>
            <a:noFill/>
          </a:ln>
        </p:spPr>
      </p:sp>
      <p:sp>
        <p:nvSpPr>
          <p:cNvPr id="27" name="Google Shape;27;p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 name="Picture 7" descr="Text&#10;&#10;Description automatically generated with medium confidence">
            <a:extLst>
              <a:ext uri="{FF2B5EF4-FFF2-40B4-BE49-F238E27FC236}">
                <a16:creationId xmlns:a16="http://schemas.microsoft.com/office/drawing/2014/main" id="{2F5E7EED-8968-563E-DE63-23A972FF9ECC}"/>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 name="Picture 5" descr="Text&#10;&#10;Description automatically generated with medium confidence">
            <a:extLst>
              <a:ext uri="{FF2B5EF4-FFF2-40B4-BE49-F238E27FC236}">
                <a16:creationId xmlns:a16="http://schemas.microsoft.com/office/drawing/2014/main" id="{3FA1106A-6B49-1098-01C8-437CF0F2BE0D}"/>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 name="Picture 6" descr="Text&#10;&#10;Description automatically generated with medium confidence">
            <a:extLst>
              <a:ext uri="{FF2B5EF4-FFF2-40B4-BE49-F238E27FC236}">
                <a16:creationId xmlns:a16="http://schemas.microsoft.com/office/drawing/2014/main" id="{A9BD808E-4CF9-4DDC-0C2C-EE21120BEA9F}"/>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 name="Picture 6" descr="Text&#10;&#10;Description automatically generated with medium confidence">
            <a:extLst>
              <a:ext uri="{FF2B5EF4-FFF2-40B4-BE49-F238E27FC236}">
                <a16:creationId xmlns:a16="http://schemas.microsoft.com/office/drawing/2014/main" id="{AFC9DA55-B466-FDE0-1397-D3810ABB5042}"/>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1" name="Google Shape;51;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 name="Picture 7" descr="Text&#10;&#10;Description automatically generated with medium confidence">
            <a:extLst>
              <a:ext uri="{FF2B5EF4-FFF2-40B4-BE49-F238E27FC236}">
                <a16:creationId xmlns:a16="http://schemas.microsoft.com/office/drawing/2014/main" id="{69411ADF-0F52-76E7-D1C7-58B6729810BC}"/>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8" name="Google Shape;58;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9" name="Google Shape;59;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0" name="Google Shape;60;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1" name="Google Shape;6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descr="Text&#10;&#10;Description automatically generated with medium confidence">
            <a:extLst>
              <a:ext uri="{FF2B5EF4-FFF2-40B4-BE49-F238E27FC236}">
                <a16:creationId xmlns:a16="http://schemas.microsoft.com/office/drawing/2014/main" id="{2E0B273F-CA89-BA4B-F31F-98CA0E71F1F8}"/>
              </a:ext>
            </a:extLst>
          </p:cNvPr>
          <p:cNvPicPr>
            <a:picLocks noChangeAspect="1"/>
          </p:cNvPicPr>
          <p:nvPr userDrawn="1"/>
        </p:nvPicPr>
        <p:blipFill>
          <a:blip r:embed="rId2"/>
          <a:stretch>
            <a:fillRect/>
          </a:stretch>
        </p:blipFill>
        <p:spPr>
          <a:xfrm>
            <a:off x="7499537" y="5962649"/>
            <a:ext cx="1425388" cy="62132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subTitle" idx="1"/>
          </p:nvPr>
        </p:nvSpPr>
        <p:spPr>
          <a:xfrm>
            <a:off x="0" y="5765375"/>
            <a:ext cx="6400800" cy="1752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88888"/>
              </a:buClr>
              <a:buSzPts val="1400"/>
              <a:buNone/>
            </a:pPr>
            <a:r>
              <a:rPr lang="en-US" sz="1400"/>
              <a:t>Our special thanks to </a:t>
            </a:r>
            <a:endParaRPr sz="1400"/>
          </a:p>
          <a:p>
            <a:pPr marL="0" lvl="0" indent="0" algn="l" rtl="0">
              <a:spcBef>
                <a:spcPts val="0"/>
              </a:spcBef>
              <a:spcAft>
                <a:spcPts val="0"/>
              </a:spcAft>
              <a:buClr>
                <a:srgbClr val="888888"/>
              </a:buClr>
              <a:buSzPts val="1400"/>
              <a:buNone/>
            </a:pPr>
            <a:r>
              <a:rPr lang="en-US" sz="1400"/>
              <a:t>University of Nevada, Las Vegas </a:t>
            </a:r>
            <a:endParaRPr sz="1400"/>
          </a:p>
          <a:p>
            <a:pPr marL="0" lvl="0" indent="0" algn="l" rtl="0">
              <a:spcBef>
                <a:spcPts val="0"/>
              </a:spcBef>
              <a:spcAft>
                <a:spcPts val="0"/>
              </a:spcAft>
              <a:buClr>
                <a:srgbClr val="888888"/>
              </a:buClr>
              <a:buSzPts val="1400"/>
              <a:buNone/>
            </a:pPr>
            <a:r>
              <a:rPr lang="en-US" sz="1400"/>
              <a:t>Special Collections and Archives</a:t>
            </a:r>
            <a:endParaRPr sz="1400"/>
          </a:p>
        </p:txBody>
      </p:sp>
      <p:sp>
        <p:nvSpPr>
          <p:cNvPr id="85" name="Google Shape;85;p13"/>
          <p:cNvSpPr txBox="1"/>
          <p:nvPr/>
        </p:nvSpPr>
        <p:spPr>
          <a:xfrm>
            <a:off x="685800" y="1551450"/>
            <a:ext cx="7772400" cy="1587000"/>
          </a:xfrm>
          <a:prstGeom prst="rect">
            <a:avLst/>
          </a:prstGeom>
          <a:solidFill>
            <a:srgbClr val="FFFFFF"/>
          </a:solidFill>
          <a:ln>
            <a:noFill/>
          </a:ln>
        </p:spPr>
        <p:txBody>
          <a:bodyPr spcFirstLastPara="1" wrap="square" lIns="91425" tIns="45700" rIns="91425" bIns="45700" anchor="ctr" anchorCtr="0">
            <a:normAutofit fontScale="32500" lnSpcReduction="20000"/>
          </a:bodyPr>
          <a:lstStyle/>
          <a:p>
            <a:pPr marL="0" lvl="0" indent="0" algn="ctr" rtl="0">
              <a:spcBef>
                <a:spcPts val="0"/>
              </a:spcBef>
              <a:spcAft>
                <a:spcPts val="0"/>
              </a:spcAft>
              <a:buNone/>
            </a:pPr>
            <a:br>
              <a:rPr lang="en-US" sz="4400" dirty="0">
                <a:solidFill>
                  <a:srgbClr val="000000"/>
                </a:solidFill>
                <a:latin typeface="Calibri"/>
                <a:ea typeface="Calibri"/>
                <a:cs typeface="Calibri"/>
                <a:sym typeface="Calibri"/>
              </a:rPr>
            </a:br>
            <a:endParaRPr sz="4400" dirty="0">
              <a:solidFill>
                <a:srgbClr val="000000"/>
              </a:solidFill>
              <a:latin typeface="Calibri"/>
              <a:ea typeface="Calibri"/>
              <a:cs typeface="Calibri"/>
              <a:sym typeface="Calibri"/>
            </a:endParaRPr>
          </a:p>
          <a:p>
            <a:pPr marL="0" lvl="0" indent="0" algn="ctr" rtl="0">
              <a:spcBef>
                <a:spcPts val="0"/>
              </a:spcBef>
              <a:spcAft>
                <a:spcPts val="0"/>
              </a:spcAft>
              <a:buNone/>
            </a:pPr>
            <a:r>
              <a:rPr lang="en-US" sz="15900" i="1" dirty="0">
                <a:solidFill>
                  <a:srgbClr val="000000"/>
                </a:solidFill>
                <a:latin typeface="Calibri"/>
                <a:ea typeface="Calibri"/>
                <a:cs typeface="Calibri"/>
                <a:sym typeface="Calibri"/>
              </a:rPr>
              <a:t>Children Past &amp; Present</a:t>
            </a:r>
            <a:br>
              <a:rPr lang="en-US" sz="15900" i="1" dirty="0">
                <a:solidFill>
                  <a:srgbClr val="000000"/>
                </a:solidFill>
                <a:latin typeface="Calibri"/>
                <a:ea typeface="Calibri"/>
                <a:cs typeface="Calibri"/>
                <a:sym typeface="Calibri"/>
              </a:rPr>
            </a:br>
            <a:br>
              <a:rPr lang="en-US" sz="4400" dirty="0">
                <a:solidFill>
                  <a:srgbClr val="000000"/>
                </a:solidFill>
                <a:latin typeface="Calibri"/>
                <a:ea typeface="Calibri"/>
                <a:cs typeface="Calibri"/>
                <a:sym typeface="Calibri"/>
              </a:rPr>
            </a:br>
            <a:endParaRPr sz="4400" dirty="0">
              <a:solidFill>
                <a:srgbClr val="000000"/>
              </a:solidFill>
              <a:latin typeface="Calibri"/>
              <a:ea typeface="Calibri"/>
              <a:cs typeface="Calibri"/>
              <a:sym typeface="Calibri"/>
            </a:endParaRPr>
          </a:p>
        </p:txBody>
      </p:sp>
      <p:pic>
        <p:nvPicPr>
          <p:cNvPr id="86" name="Google Shape;86;p13"/>
          <p:cNvPicPr preferRelativeResize="0"/>
          <p:nvPr/>
        </p:nvPicPr>
        <p:blipFill rotWithShape="1">
          <a:blip r:embed="rId3">
            <a:alphaModFix/>
          </a:blip>
          <a:srcRect/>
          <a:stretch/>
        </p:blipFill>
        <p:spPr>
          <a:xfrm>
            <a:off x="6510300" y="5949750"/>
            <a:ext cx="2268276" cy="707400"/>
          </a:xfrm>
          <a:prstGeom prst="rect">
            <a:avLst/>
          </a:prstGeom>
          <a:noFill/>
          <a:ln>
            <a:noFill/>
          </a:ln>
        </p:spPr>
      </p:pic>
      <p:sp>
        <p:nvSpPr>
          <p:cNvPr id="87" name="Google Shape;87;p13"/>
          <p:cNvSpPr txBox="1"/>
          <p:nvPr/>
        </p:nvSpPr>
        <p:spPr>
          <a:xfrm>
            <a:off x="6377863" y="5549550"/>
            <a:ext cx="23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Activities sponsored by:</a:t>
            </a:r>
            <a:endParaRPr>
              <a:latin typeface="Calibri"/>
              <a:ea typeface="Calibri"/>
              <a:cs typeface="Calibri"/>
              <a:sym typeface="Calibri"/>
            </a:endParaRPr>
          </a:p>
        </p:txBody>
      </p:sp>
      <p:sp>
        <p:nvSpPr>
          <p:cNvPr id="88" name="Google Shape;88;p13"/>
          <p:cNvSpPr txBox="1"/>
          <p:nvPr/>
        </p:nvSpPr>
        <p:spPr>
          <a:xfrm>
            <a:off x="0" y="3230563"/>
            <a:ext cx="9144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a:latin typeface="Calibri"/>
                <a:ea typeface="Calibri"/>
                <a:cs typeface="Calibri"/>
                <a:sym typeface="Calibri"/>
              </a:rPr>
              <a:t>EARLY SCHOOL DAYS IN LAS VEGAS</a:t>
            </a:r>
            <a:endParaRPr sz="4000" b="1">
              <a:latin typeface="Calibri"/>
              <a:ea typeface="Calibri"/>
              <a:cs typeface="Calibri"/>
              <a:sym typeface="Calibri"/>
            </a:endParaRPr>
          </a:p>
        </p:txBody>
      </p:sp>
      <p:pic>
        <p:nvPicPr>
          <p:cNvPr id="89" name="Google Shape;89;p13"/>
          <p:cNvPicPr preferRelativeResize="0"/>
          <p:nvPr/>
        </p:nvPicPr>
        <p:blipFill>
          <a:blip r:embed="rId4">
            <a:alphaModFix/>
          </a:blip>
          <a:stretch>
            <a:fillRect/>
          </a:stretch>
        </p:blipFill>
        <p:spPr>
          <a:xfrm>
            <a:off x="2709375" y="269775"/>
            <a:ext cx="3304350" cy="144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457200" y="273050"/>
            <a:ext cx="3008313" cy="102235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Boulder City Elementary School, October 1932</a:t>
            </a:r>
            <a:endParaRPr/>
          </a:p>
        </p:txBody>
      </p:sp>
      <p:pic>
        <p:nvPicPr>
          <p:cNvPr id="151" name="Google Shape;151;p22" descr="Photograph of Boulder City Elementary School, Boulder City, Nevada, October 5, 1932"/>
          <p:cNvPicPr preferRelativeResize="0">
            <a:picLocks noGrp="1"/>
          </p:cNvPicPr>
          <p:nvPr>
            <p:ph type="body" idx="1"/>
          </p:nvPr>
        </p:nvPicPr>
        <p:blipFill rotWithShape="1">
          <a:blip r:embed="rId3">
            <a:alphaModFix/>
          </a:blip>
          <a:srcRect/>
          <a:stretch/>
        </p:blipFill>
        <p:spPr>
          <a:xfrm>
            <a:off x="3453539" y="1219200"/>
            <a:ext cx="5230678" cy="4114800"/>
          </a:xfrm>
          <a:prstGeom prst="rect">
            <a:avLst/>
          </a:prstGeom>
          <a:noFill/>
          <a:ln>
            <a:noFill/>
          </a:ln>
        </p:spPr>
      </p:pic>
      <p:sp>
        <p:nvSpPr>
          <p:cNvPr id="152" name="Google Shape;152;p22"/>
          <p:cNvSpPr txBox="1">
            <a:spLocks noGrp="1"/>
          </p:cNvSpPr>
          <p:nvPr>
            <p:ph type="body" idx="2"/>
          </p:nvPr>
        </p:nvSpPr>
        <p:spPr>
          <a:xfrm>
            <a:off x="457201" y="1435100"/>
            <a:ext cx="2819400" cy="48895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2100"/>
              <a:buNone/>
            </a:pPr>
            <a:r>
              <a:rPr lang="en-US" sz="2100"/>
              <a:t>Photograph of Boulder City Elementary School, Boulder City, Nevada, October 5, 1932.  Black and white image of school children in front of the Boulder City Elementary School, now the home of City Hall, located at 401 California Avenue in Boulder City. Four hundred of the 550 enrolled pupils are seen in front of the school</a:t>
            </a:r>
            <a:r>
              <a:rPr lang="en-US"/>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457200" y="273050"/>
            <a:ext cx="3008313" cy="79375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A rare Las Vegas snowfall</a:t>
            </a:r>
            <a:endParaRPr/>
          </a:p>
        </p:txBody>
      </p:sp>
      <p:pic>
        <p:nvPicPr>
          <p:cNvPr id="158" name="Google Shape;158;p23" descr="Photograph of school children in the snow, Las Vegas, January 10, 1930"/>
          <p:cNvPicPr preferRelativeResize="0">
            <a:picLocks noGrp="1"/>
          </p:cNvPicPr>
          <p:nvPr>
            <p:ph type="body" idx="1"/>
          </p:nvPr>
        </p:nvPicPr>
        <p:blipFill rotWithShape="1">
          <a:blip r:embed="rId3">
            <a:alphaModFix/>
          </a:blip>
          <a:srcRect/>
          <a:stretch/>
        </p:blipFill>
        <p:spPr>
          <a:xfrm>
            <a:off x="3606694" y="1295400"/>
            <a:ext cx="5046357" cy="3810000"/>
          </a:xfrm>
          <a:prstGeom prst="rect">
            <a:avLst/>
          </a:prstGeom>
          <a:noFill/>
          <a:ln>
            <a:noFill/>
          </a:ln>
        </p:spPr>
      </p:pic>
      <p:sp>
        <p:nvSpPr>
          <p:cNvPr id="159" name="Google Shape;159;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a:t>Photograph of school children in the snow, Las Vegas, January 10, 1930  Close-up of children playing in the snow at the Fifth Street School. Handwritten note on photo sleeve: "Her first snow! I think this is a darling picture. Kathleen Meyers is so cunningly &amp; unconsciously posed. Most of the children had never seen snow before. It's been a real treat."</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1792288" y="4648200"/>
            <a:ext cx="5486400" cy="457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St. Thomas, before Lake Mead rose to cover it</a:t>
            </a:r>
            <a:endParaRPr/>
          </a:p>
        </p:txBody>
      </p:sp>
      <p:sp>
        <p:nvSpPr>
          <p:cNvPr id="165" name="Google Shape;165;p24"/>
          <p:cNvSpPr txBox="1">
            <a:spLocks noGrp="1"/>
          </p:cNvSpPr>
          <p:nvPr>
            <p:ph type="body" idx="1"/>
          </p:nvPr>
        </p:nvSpPr>
        <p:spPr>
          <a:xfrm>
            <a:off x="1792288" y="5105400"/>
            <a:ext cx="5486400" cy="129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n-US" sz="1600"/>
              <a:t>Black and white photographic image of school children in St. Thomas, Nevada, in the early 1930s. St. Thomas is a part of Clark County and was abandoned when the water from Lake Mead submerged the town. It is now a Ghost Town protected by Lake Mead National Recreation Area.</a:t>
            </a:r>
            <a:endParaRPr/>
          </a:p>
        </p:txBody>
      </p:sp>
      <p:pic>
        <p:nvPicPr>
          <p:cNvPr id="166" name="Google Shape;166;p24" descr="Postcard of school children, St. Thomas, Nevada, circa 1930s"/>
          <p:cNvPicPr preferRelativeResize="0">
            <a:picLocks noGrp="1"/>
          </p:cNvPicPr>
          <p:nvPr>
            <p:ph type="pic" idx="2"/>
          </p:nvPr>
        </p:nvPicPr>
        <p:blipFill rotWithShape="1">
          <a:blip r:embed="rId3">
            <a:alphaModFix/>
          </a:blip>
          <a:srcRect l="9000" r="9000"/>
          <a:stretch/>
        </p:blipFill>
        <p:spPr>
          <a:xfrm>
            <a:off x="1828800" y="533400"/>
            <a:ext cx="5445655" cy="40149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1792288" y="4800600"/>
            <a:ext cx="5486400" cy="457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A one-room schoolhouse</a:t>
            </a:r>
            <a:endParaRPr/>
          </a:p>
        </p:txBody>
      </p:sp>
      <p:pic>
        <p:nvPicPr>
          <p:cNvPr id="172" name="Google Shape;172;p25"/>
          <p:cNvPicPr preferRelativeResize="0">
            <a:picLocks noGrp="1"/>
          </p:cNvPicPr>
          <p:nvPr>
            <p:ph type="pic" idx="2"/>
          </p:nvPr>
        </p:nvPicPr>
        <p:blipFill rotWithShape="1">
          <a:blip r:embed="rId3">
            <a:alphaModFix/>
          </a:blip>
          <a:srcRect l="7976" r="7976"/>
          <a:stretch/>
        </p:blipFill>
        <p:spPr>
          <a:xfrm>
            <a:off x="1792288" y="612775"/>
            <a:ext cx="5486400" cy="4114800"/>
          </a:xfrm>
          <a:prstGeom prst="rect">
            <a:avLst/>
          </a:prstGeom>
          <a:noFill/>
          <a:ln>
            <a:noFill/>
          </a:ln>
        </p:spPr>
      </p:pic>
      <p:sp>
        <p:nvSpPr>
          <p:cNvPr id="173" name="Google Shape;173;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This is the Sandy Valley School, in Lincoln County.  The photograph dates from 1938</a:t>
            </a:r>
            <a:r>
              <a:rPr lang="en-US"/>
              <a:t>.</a:t>
            </a:r>
            <a:endParaRPr/>
          </a:p>
        </p:txBody>
      </p:sp>
      <p:pic>
        <p:nvPicPr>
          <p:cNvPr id="3" name="Picture 2" descr="Text&#10;&#10;Description automatically generated with medium confidence">
            <a:extLst>
              <a:ext uri="{FF2B5EF4-FFF2-40B4-BE49-F238E27FC236}">
                <a16:creationId xmlns:a16="http://schemas.microsoft.com/office/drawing/2014/main" id="{33836A66-2EDE-B78C-2C2A-9078C88A5D0A}"/>
              </a:ext>
            </a:extLst>
          </p:cNvPr>
          <p:cNvPicPr>
            <a:picLocks noChangeAspect="1"/>
          </p:cNvPicPr>
          <p:nvPr/>
        </p:nvPicPr>
        <p:blipFill>
          <a:blip r:embed="rId4"/>
          <a:stretch>
            <a:fillRect/>
          </a:stretch>
        </p:blipFill>
        <p:spPr>
          <a:xfrm>
            <a:off x="7499537" y="5962649"/>
            <a:ext cx="1425388" cy="6213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Las Vegas School students, circa 1910</a:t>
            </a:r>
            <a:endParaRPr/>
          </a:p>
        </p:txBody>
      </p:sp>
      <p:pic>
        <p:nvPicPr>
          <p:cNvPr id="179" name="Google Shape;179;p26"/>
          <p:cNvPicPr preferRelativeResize="0">
            <a:picLocks noGrp="1"/>
          </p:cNvPicPr>
          <p:nvPr>
            <p:ph type="pic" idx="2"/>
          </p:nvPr>
        </p:nvPicPr>
        <p:blipFill rotWithShape="1">
          <a:blip r:embed="rId3">
            <a:alphaModFix/>
          </a:blip>
          <a:srcRect l="1052" r="1053"/>
          <a:stretch/>
        </p:blipFill>
        <p:spPr>
          <a:xfrm>
            <a:off x="1270000" y="1524000"/>
            <a:ext cx="6578600" cy="493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El Dorado Grammar School, south of Las Vegas, 1938</a:t>
            </a:r>
            <a:endParaRPr sz="3200"/>
          </a:p>
        </p:txBody>
      </p:sp>
      <p:pic>
        <p:nvPicPr>
          <p:cNvPr id="185" name="Google Shape;185;p27"/>
          <p:cNvPicPr preferRelativeResize="0">
            <a:picLocks noGrp="1"/>
          </p:cNvPicPr>
          <p:nvPr>
            <p:ph type="pic" idx="2"/>
          </p:nvPr>
        </p:nvPicPr>
        <p:blipFill rotWithShape="1">
          <a:blip r:embed="rId3">
            <a:alphaModFix/>
          </a:blip>
          <a:srcRect l="7762" r="7762"/>
          <a:stretch/>
        </p:blipFill>
        <p:spPr>
          <a:xfrm>
            <a:off x="1473200" y="1524000"/>
            <a:ext cx="6096000" cy="457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Gold Point School, Esmeralda County, 1938</a:t>
            </a:r>
            <a:endParaRPr/>
          </a:p>
        </p:txBody>
      </p:sp>
      <p:pic>
        <p:nvPicPr>
          <p:cNvPr id="191" name="Google Shape;191;p28"/>
          <p:cNvPicPr preferRelativeResize="0">
            <a:picLocks noGrp="1"/>
          </p:cNvPicPr>
          <p:nvPr>
            <p:ph type="pic" idx="2"/>
          </p:nvPr>
        </p:nvPicPr>
        <p:blipFill rotWithShape="1">
          <a:blip r:embed="rId3">
            <a:alphaModFix/>
          </a:blip>
          <a:srcRect l="11349" r="11348"/>
          <a:stretch/>
        </p:blipFill>
        <p:spPr>
          <a:xfrm>
            <a:off x="1792288" y="612775"/>
            <a:ext cx="5486400" cy="4114800"/>
          </a:xfrm>
          <a:prstGeom prst="rect">
            <a:avLst/>
          </a:prstGeom>
          <a:noFill/>
          <a:ln>
            <a:noFill/>
          </a:ln>
        </p:spPr>
      </p:pic>
      <p:sp>
        <p:nvSpPr>
          <p:cNvPr id="192" name="Google Shape;192;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Gold Point was another Nevada mining town.  It is now considered to be a ghost town.</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Lincoln County High School, Panaca.  This photograph was taken in the 1930s.</a:t>
            </a:r>
            <a:endParaRPr sz="3200"/>
          </a:p>
        </p:txBody>
      </p:sp>
      <p:pic>
        <p:nvPicPr>
          <p:cNvPr id="198" name="Google Shape;198;p29"/>
          <p:cNvPicPr preferRelativeResize="0">
            <a:picLocks noGrp="1"/>
          </p:cNvPicPr>
          <p:nvPr>
            <p:ph type="pic" idx="2"/>
          </p:nvPr>
        </p:nvPicPr>
        <p:blipFill rotWithShape="1">
          <a:blip r:embed="rId3">
            <a:alphaModFix/>
          </a:blip>
          <a:srcRect t="6056" b="6056"/>
          <a:stretch/>
        </p:blipFill>
        <p:spPr>
          <a:xfrm>
            <a:off x="1625600" y="1828800"/>
            <a:ext cx="5892800" cy="441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Las Vegas School students, November 1928</a:t>
            </a:r>
            <a:endParaRPr/>
          </a:p>
        </p:txBody>
      </p:sp>
      <p:pic>
        <p:nvPicPr>
          <p:cNvPr id="204" name="Google Shape;204;p30"/>
          <p:cNvPicPr preferRelativeResize="0">
            <a:picLocks noGrp="1"/>
          </p:cNvPicPr>
          <p:nvPr>
            <p:ph type="pic" idx="2"/>
          </p:nvPr>
        </p:nvPicPr>
        <p:blipFill rotWithShape="1">
          <a:blip r:embed="rId3">
            <a:alphaModFix/>
          </a:blip>
          <a:srcRect l="10014" r="10013"/>
          <a:stretch/>
        </p:blipFill>
        <p:spPr>
          <a:xfrm>
            <a:off x="1701800" y="1752600"/>
            <a:ext cx="5994400" cy="449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Ready for basketball</a:t>
            </a:r>
            <a:endParaRPr/>
          </a:p>
        </p:txBody>
      </p:sp>
      <p:pic>
        <p:nvPicPr>
          <p:cNvPr id="210" name="Google Shape;210;p31"/>
          <p:cNvPicPr preferRelativeResize="0">
            <a:picLocks noGrp="1"/>
          </p:cNvPicPr>
          <p:nvPr>
            <p:ph type="pic" idx="2"/>
          </p:nvPr>
        </p:nvPicPr>
        <p:blipFill rotWithShape="1">
          <a:blip r:embed="rId3">
            <a:alphaModFix/>
          </a:blip>
          <a:srcRect l="9808" r="9807"/>
          <a:stretch/>
        </p:blipFill>
        <p:spPr>
          <a:xfrm>
            <a:off x="1792288" y="612775"/>
            <a:ext cx="5486400" cy="4114800"/>
          </a:xfrm>
          <a:prstGeom prst="rect">
            <a:avLst/>
          </a:prstGeom>
          <a:noFill/>
          <a:ln>
            <a:noFill/>
          </a:ln>
        </p:spPr>
      </p:pic>
      <p:sp>
        <p:nvSpPr>
          <p:cNvPr id="211" name="Google Shape;211;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r>
              <a:rPr lang="en-US" sz="1600"/>
              <a:t>This appears to be the girls’ basketball team, or perhaps the girls’ physical education class.  The photograph is dated November, 1916.</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457200" y="273050"/>
            <a:ext cx="7772400" cy="79375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400"/>
              <a:buFont typeface="Calibri"/>
              <a:buNone/>
            </a:pPr>
            <a:r>
              <a:rPr lang="en-US" sz="2400"/>
              <a:t>The first Las Vegas School, at 2</a:t>
            </a:r>
            <a:r>
              <a:rPr lang="en-US" sz="2400" baseline="30000"/>
              <a:t>nd</a:t>
            </a:r>
            <a:r>
              <a:rPr lang="en-US" sz="2400"/>
              <a:t> and Lewis Street</a:t>
            </a:r>
            <a:endParaRPr sz="2400"/>
          </a:p>
        </p:txBody>
      </p:sp>
      <p:pic>
        <p:nvPicPr>
          <p:cNvPr id="95" name="Google Shape;95;p14" descr="Photograph of school and school children, Las Vegas, circa 1908"/>
          <p:cNvPicPr preferRelativeResize="0">
            <a:picLocks noGrp="1"/>
          </p:cNvPicPr>
          <p:nvPr>
            <p:ph type="body" idx="1"/>
          </p:nvPr>
        </p:nvPicPr>
        <p:blipFill rotWithShape="1">
          <a:blip r:embed="rId3">
            <a:alphaModFix/>
          </a:blip>
          <a:srcRect/>
          <a:stretch/>
        </p:blipFill>
        <p:spPr>
          <a:xfrm>
            <a:off x="3055240" y="1524000"/>
            <a:ext cx="5675913" cy="3657600"/>
          </a:xfrm>
          <a:prstGeom prst="rect">
            <a:avLst/>
          </a:prstGeom>
          <a:noFill/>
          <a:ln>
            <a:noFill/>
          </a:ln>
        </p:spPr>
      </p:pic>
      <p:sp>
        <p:nvSpPr>
          <p:cNvPr id="96" name="Google Shape;96;p14"/>
          <p:cNvSpPr txBox="1">
            <a:spLocks noGrp="1"/>
          </p:cNvSpPr>
          <p:nvPr>
            <p:ph type="body" idx="2"/>
          </p:nvPr>
        </p:nvSpPr>
        <p:spPr>
          <a:xfrm>
            <a:off x="457201" y="1435100"/>
            <a:ext cx="2514600" cy="4691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Description of photograph:  “A teacher and school children posing next to a wooden school building. Handwritten note on back of photo: ‘Located at 2nd &amp; Lewis Street. Originally at 1st &amp; Main. I do not know what year this picture was taken -- probably before 1910 as the old 5th Street School was built in 1910.’”</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1792288" y="4800600"/>
            <a:ext cx="5486400" cy="457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Ready for basketball</a:t>
            </a:r>
            <a:endParaRPr/>
          </a:p>
        </p:txBody>
      </p:sp>
      <p:pic>
        <p:nvPicPr>
          <p:cNvPr id="217" name="Google Shape;217;p32"/>
          <p:cNvPicPr preferRelativeResize="0">
            <a:picLocks noGrp="1"/>
          </p:cNvPicPr>
          <p:nvPr>
            <p:ph type="pic" idx="2"/>
          </p:nvPr>
        </p:nvPicPr>
        <p:blipFill rotWithShape="1">
          <a:blip r:embed="rId3">
            <a:alphaModFix/>
          </a:blip>
          <a:srcRect l="4145" r="4145"/>
          <a:stretch/>
        </p:blipFill>
        <p:spPr>
          <a:xfrm>
            <a:off x="1792288" y="612775"/>
            <a:ext cx="5486400" cy="4114800"/>
          </a:xfrm>
          <a:prstGeom prst="rect">
            <a:avLst/>
          </a:prstGeom>
          <a:noFill/>
          <a:ln>
            <a:noFill/>
          </a:ln>
        </p:spPr>
      </p:pic>
      <p:sp>
        <p:nvSpPr>
          <p:cNvPr id="218" name="Google Shape;218;p3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The men’s basketball team at Clark County High School, during the 1920-1921 school year.</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1792288" y="4800600"/>
            <a:ext cx="5486400" cy="457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St. Thomas, Nevada, schoolhouse</a:t>
            </a:r>
            <a:endParaRPr/>
          </a:p>
        </p:txBody>
      </p:sp>
      <p:sp>
        <p:nvSpPr>
          <p:cNvPr id="224" name="Google Shape;224;p33"/>
          <p:cNvSpPr>
            <a:spLocks noGrp="1"/>
          </p:cNvSpPr>
          <p:nvPr>
            <p:ph type="pic" idx="2"/>
          </p:nvPr>
        </p:nvSpPr>
        <p:spPr>
          <a:xfrm>
            <a:off x="1792288" y="612775"/>
            <a:ext cx="5486400" cy="4114800"/>
          </a:xfrm>
          <a:prstGeom prst="rect">
            <a:avLst/>
          </a:prstGeom>
          <a:noFill/>
          <a:ln>
            <a:noFill/>
          </a:ln>
        </p:spPr>
      </p:sp>
      <p:sp>
        <p:nvSpPr>
          <p:cNvPr id="225" name="Google Shape;225;p33"/>
          <p:cNvSpPr txBox="1">
            <a:spLocks noGrp="1"/>
          </p:cNvSpPr>
          <p:nvPr>
            <p:ph type="body" idx="1"/>
          </p:nvPr>
        </p:nvSpPr>
        <p:spPr>
          <a:xfrm>
            <a:off x="1295400" y="5367338"/>
            <a:ext cx="6477000" cy="11096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Residents had already abandoned St. Thomas, Nevada, as Lake Mead began to fill behind the Hoover Dam.  Someone has already broken all of the windows in the upper story classrooms.  National Park Service photo.</a:t>
            </a:r>
            <a:endParaRPr sz="1800"/>
          </a:p>
        </p:txBody>
      </p:sp>
      <p:pic>
        <p:nvPicPr>
          <p:cNvPr id="226" name="Google Shape;226;p33" descr="the st thomas school house"/>
          <p:cNvPicPr preferRelativeResize="0"/>
          <p:nvPr/>
        </p:nvPicPr>
        <p:blipFill rotWithShape="1">
          <a:blip r:embed="rId3">
            <a:alphaModFix/>
          </a:blip>
          <a:srcRect/>
          <a:stretch/>
        </p:blipFill>
        <p:spPr>
          <a:xfrm>
            <a:off x="1752600" y="304800"/>
            <a:ext cx="5638800" cy="45180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US" sz="3200"/>
              <a:t>At play, Fifth Street Grammar School, 1930s</a:t>
            </a:r>
            <a:endParaRPr sz="3200"/>
          </a:p>
        </p:txBody>
      </p:sp>
      <p:pic>
        <p:nvPicPr>
          <p:cNvPr id="232" name="Google Shape;232;p34" descr="Image result for 5th street school las vegas"/>
          <p:cNvPicPr preferRelativeResize="0">
            <a:picLocks noGrp="1"/>
          </p:cNvPicPr>
          <p:nvPr>
            <p:ph type="pic" idx="2"/>
          </p:nvPr>
        </p:nvPicPr>
        <p:blipFill rotWithShape="1">
          <a:blip r:embed="rId3">
            <a:alphaModFix/>
          </a:blip>
          <a:srcRect l="8949" r="8948"/>
          <a:stretch/>
        </p:blipFill>
        <p:spPr>
          <a:xfrm>
            <a:off x="1701800" y="1600200"/>
            <a:ext cx="5892800" cy="4419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A crowded Boulder City High School classroom, 1945</a:t>
            </a:r>
            <a:endParaRPr sz="3200"/>
          </a:p>
        </p:txBody>
      </p:sp>
      <p:pic>
        <p:nvPicPr>
          <p:cNvPr id="238" name="Google Shape;238;p35" descr="Photograph of crowded classroom, Boulder City, Nevada, 1945"/>
          <p:cNvPicPr preferRelativeResize="0">
            <a:picLocks noGrp="1"/>
          </p:cNvPicPr>
          <p:nvPr>
            <p:ph type="pic" idx="2"/>
          </p:nvPr>
        </p:nvPicPr>
        <p:blipFill rotWithShape="1">
          <a:blip r:embed="rId3">
            <a:alphaModFix/>
          </a:blip>
          <a:srcRect l="7040" r="7039"/>
          <a:stretch/>
        </p:blipFill>
        <p:spPr>
          <a:xfrm>
            <a:off x="1447800" y="1600200"/>
            <a:ext cx="6096000" cy="457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1792288" y="4800600"/>
            <a:ext cx="5486400" cy="3810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Calibri"/>
              <a:buNone/>
            </a:pPr>
            <a:r>
              <a:rPr lang="en-US"/>
              <a:t>Patriotic pageantry in Boulder City</a:t>
            </a:r>
            <a:endParaRPr/>
          </a:p>
        </p:txBody>
      </p:sp>
      <p:sp>
        <p:nvSpPr>
          <p:cNvPr id="244" name="Google Shape;244;p36"/>
          <p:cNvSpPr txBox="1">
            <a:spLocks noGrp="1"/>
          </p:cNvSpPr>
          <p:nvPr>
            <p:ph type="body" idx="1"/>
          </p:nvPr>
        </p:nvSpPr>
        <p:spPr>
          <a:xfrm>
            <a:off x="1792288" y="5257800"/>
            <a:ext cx="5486400" cy="1219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Boulder City, Nevada children dressed up for a Fourth of July parade, wearing historic costumes.  They are in front of City Hall.  Photograph dates from between the 1930s  to the 1950s.</a:t>
            </a:r>
            <a:endParaRPr sz="1800"/>
          </a:p>
        </p:txBody>
      </p:sp>
      <p:pic>
        <p:nvPicPr>
          <p:cNvPr id="245" name="Google Shape;245;p36" descr="Children dressed up in costumes to celebrate the 4th of July in Boulder City, Nevada, circa 1930's-1950's.  The costumes worn range from America's Founding fathers to patterned dresses adorned with American flags and paper crowns.  Image is part of UNLV Libraries &quot;Photo&quot; digital collection."/>
          <p:cNvPicPr preferRelativeResize="0">
            <a:picLocks noGrp="1"/>
          </p:cNvPicPr>
          <p:nvPr>
            <p:ph type="pic" idx="2"/>
          </p:nvPr>
        </p:nvPicPr>
        <p:blipFill rotWithShape="1">
          <a:blip r:embed="rId3">
            <a:alphaModFix/>
          </a:blip>
          <a:srcRect t="4021" b="4022"/>
          <a:stretch/>
        </p:blipFill>
        <p:spPr>
          <a:xfrm>
            <a:off x="1752600" y="609600"/>
            <a:ext cx="5486400" cy="4114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xfrm>
            <a:off x="1792288" y="4800600"/>
            <a:ext cx="5486400" cy="4572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Costumes all around</a:t>
            </a:r>
            <a:endParaRPr/>
          </a:p>
        </p:txBody>
      </p:sp>
      <p:sp>
        <p:nvSpPr>
          <p:cNvPr id="251" name="Google Shape;251;p37"/>
          <p:cNvSpPr txBox="1">
            <a:spLocks noGrp="1"/>
          </p:cNvSpPr>
          <p:nvPr>
            <p:ph type="body" idx="1"/>
          </p:nvPr>
        </p:nvSpPr>
        <p:spPr>
          <a:xfrm>
            <a:off x="1792288" y="5367338"/>
            <a:ext cx="5486400" cy="10334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Children in costume, possibly for a Fourth of July parade, in front of Boulder City Hall.  Photograph dates from sometime between the 1930s to the 1950s.</a:t>
            </a:r>
            <a:endParaRPr sz="1800"/>
          </a:p>
        </p:txBody>
      </p:sp>
      <p:pic>
        <p:nvPicPr>
          <p:cNvPr id="252" name="Google Shape;252;p37" descr="http://d.library.unlv.edu/utils/ajaxhelper/?CISOROOT=pho&amp;CISOPTR=1763&amp;action=2&amp;DMSCALE=15&amp;DMWIDTH=472&amp;DMHEIGHT=383&amp;DMX=0&amp;DMY=0&amp;DMTEXT=&amp;DMROTATE=0"/>
          <p:cNvPicPr preferRelativeResize="0">
            <a:picLocks noGrp="1"/>
          </p:cNvPicPr>
          <p:nvPr>
            <p:ph type="pic" idx="2"/>
          </p:nvPr>
        </p:nvPicPr>
        <p:blipFill rotWithShape="1">
          <a:blip r:embed="rId3">
            <a:alphaModFix/>
          </a:blip>
          <a:srcRect t="3785" b="3785"/>
          <a:stretch/>
        </p:blipFill>
        <p:spPr>
          <a:xfrm>
            <a:off x="1792288" y="612775"/>
            <a:ext cx="5486400" cy="411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533400" y="304800"/>
            <a:ext cx="8305800"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800"/>
              <a:buFont typeface="Calibri"/>
              <a:buNone/>
            </a:pPr>
            <a:r>
              <a:rPr lang="en-US" sz="2800"/>
              <a:t>5</a:t>
            </a:r>
            <a:r>
              <a:rPr lang="en-US" sz="2800" baseline="30000"/>
              <a:t>th</a:t>
            </a:r>
            <a:r>
              <a:rPr lang="en-US" sz="2800"/>
              <a:t> and 6</a:t>
            </a:r>
            <a:r>
              <a:rPr lang="en-US" sz="2800" baseline="30000"/>
              <a:t>th</a:t>
            </a:r>
            <a:r>
              <a:rPr lang="en-US" sz="2800"/>
              <a:t> graders at the Las Vegas School, 1905 - 1906</a:t>
            </a:r>
            <a:endParaRPr sz="2800"/>
          </a:p>
        </p:txBody>
      </p:sp>
      <p:pic>
        <p:nvPicPr>
          <p:cNvPr id="102" name="Google Shape;102;p15" descr="Photograph of a teacher and students in Las Vegas, circa 1905-1906"/>
          <p:cNvPicPr preferRelativeResize="0">
            <a:picLocks noGrp="1"/>
          </p:cNvPicPr>
          <p:nvPr>
            <p:ph type="body" idx="1"/>
          </p:nvPr>
        </p:nvPicPr>
        <p:blipFill rotWithShape="1">
          <a:blip r:embed="rId3">
            <a:alphaModFix/>
          </a:blip>
          <a:srcRect/>
          <a:stretch/>
        </p:blipFill>
        <p:spPr>
          <a:xfrm>
            <a:off x="2667000" y="1905000"/>
            <a:ext cx="6096000" cy="3657600"/>
          </a:xfrm>
          <a:prstGeom prst="rect">
            <a:avLst/>
          </a:prstGeom>
          <a:noFill/>
          <a:ln>
            <a:noFill/>
          </a:ln>
        </p:spPr>
      </p:pic>
      <p:sp>
        <p:nvSpPr>
          <p:cNvPr id="103" name="Google Shape;103;p15"/>
          <p:cNvSpPr txBox="1">
            <a:spLocks noGrp="1"/>
          </p:cNvSpPr>
          <p:nvPr>
            <p:ph type="body" idx="2"/>
          </p:nvPr>
        </p:nvSpPr>
        <p:spPr>
          <a:xfrm>
            <a:off x="457201" y="1435100"/>
            <a:ext cx="2133600" cy="4691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Fifth and sixth grade students at a school located on Second and Lewis Streets, 1905-1906.  For several years prior to 1905, school was held in a tent.</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000"/>
              <a:buFont typeface="Calibri"/>
              <a:buNone/>
            </a:pPr>
            <a:r>
              <a:rPr lang="en-US"/>
              <a:t>A temporary location after fire destroys the school</a:t>
            </a:r>
            <a:endParaRPr/>
          </a:p>
        </p:txBody>
      </p:sp>
      <p:pic>
        <p:nvPicPr>
          <p:cNvPr id="109" name="Google Shape;109;p16" descr="Photograph of schoolchildren and teachers, Las Vegas, Nevada, circa 1910s"/>
          <p:cNvPicPr preferRelativeResize="0">
            <a:picLocks noGrp="1"/>
          </p:cNvPicPr>
          <p:nvPr>
            <p:ph type="body" idx="1"/>
          </p:nvPr>
        </p:nvPicPr>
        <p:blipFill rotWithShape="1">
          <a:blip r:embed="rId3">
            <a:alphaModFix/>
          </a:blip>
          <a:srcRect/>
          <a:stretch/>
        </p:blipFill>
        <p:spPr>
          <a:xfrm>
            <a:off x="3734077" y="990600"/>
            <a:ext cx="5290742" cy="4038600"/>
          </a:xfrm>
          <a:prstGeom prst="rect">
            <a:avLst/>
          </a:prstGeom>
          <a:noFill/>
          <a:ln>
            <a:noFill/>
          </a:ln>
        </p:spPr>
      </p:pic>
      <p:sp>
        <p:nvSpPr>
          <p:cNvPr id="110" name="Google Shape;110;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a:t>Photograph of schoolchildren and teachers, Las Vegas, Nevada, circa 1910. The Las Vegas School was held in the Methodist Church after the school at 2</a:t>
            </a:r>
            <a:r>
              <a:rPr lang="en-US" sz="2000" baseline="30000"/>
              <a:t>nd</a:t>
            </a:r>
            <a:r>
              <a:rPr lang="en-US" sz="2000"/>
              <a:t> Street and Lewis burned to the ground. A group of schoolchildren and their teacher Florence Squires (later Boyer) are pictured in the front of the building.</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1792288" y="4800600"/>
            <a:ext cx="5486400" cy="3810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100000"/>
              <a:buFont typeface="Calibri"/>
              <a:buNone/>
            </a:pPr>
            <a:r>
              <a:rPr lang="en-US"/>
              <a:t>Waiting for the new school …</a:t>
            </a:r>
            <a:endParaRPr/>
          </a:p>
        </p:txBody>
      </p:sp>
      <p:sp>
        <p:nvSpPr>
          <p:cNvPr id="116" name="Google Shape;116;p17"/>
          <p:cNvSpPr txBox="1">
            <a:spLocks noGrp="1"/>
          </p:cNvSpPr>
          <p:nvPr>
            <p:ph type="body" idx="1"/>
          </p:nvPr>
        </p:nvSpPr>
        <p:spPr>
          <a:xfrm>
            <a:off x="1752600" y="5181600"/>
            <a:ext cx="5486400" cy="129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Schoolgirls on stairs outside of Methodist Church where school was held in Las Vegas, Nevada, in 1910.  The young woman holding a book is identified as teacher Florence Doherty. </a:t>
            </a:r>
            <a:endParaRPr sz="1800"/>
          </a:p>
        </p:txBody>
      </p:sp>
      <p:pic>
        <p:nvPicPr>
          <p:cNvPr id="117" name="Google Shape;117;p17" descr="Photograph of girls and a teacher, Las Vegas, Nevada, circa 1910s"/>
          <p:cNvPicPr preferRelativeResize="0">
            <a:picLocks noGrp="1"/>
          </p:cNvPicPr>
          <p:nvPr>
            <p:ph type="pic" idx="2"/>
          </p:nvPr>
        </p:nvPicPr>
        <p:blipFill rotWithShape="1">
          <a:blip r:embed="rId3">
            <a:alphaModFix/>
          </a:blip>
          <a:srcRect l="13222" r="13222"/>
          <a:stretch/>
        </p:blipFill>
        <p:spPr>
          <a:xfrm>
            <a:off x="1676400" y="609600"/>
            <a:ext cx="5486400" cy="411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1792288" y="4800600"/>
            <a:ext cx="5486400" cy="3048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Calibri"/>
              <a:buNone/>
            </a:pPr>
            <a:r>
              <a:rPr lang="en-US"/>
              <a:t>Students at the new Las Vegas School</a:t>
            </a:r>
            <a:endParaRPr/>
          </a:p>
        </p:txBody>
      </p:sp>
      <p:sp>
        <p:nvSpPr>
          <p:cNvPr id="123" name="Google Shape;123;p18"/>
          <p:cNvSpPr txBox="1">
            <a:spLocks noGrp="1"/>
          </p:cNvSpPr>
          <p:nvPr>
            <p:ph type="body" idx="1"/>
          </p:nvPr>
        </p:nvSpPr>
        <p:spPr>
          <a:xfrm>
            <a:off x="1792288" y="5181600"/>
            <a:ext cx="5486400" cy="99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Photograph of children at Las Vegas School, circa 1912.  The school had opened the year before.  The building had eight rooms.</a:t>
            </a:r>
            <a:endParaRPr sz="1800"/>
          </a:p>
        </p:txBody>
      </p:sp>
      <p:pic>
        <p:nvPicPr>
          <p:cNvPr id="124" name="Google Shape;124;p18" descr="Photograph of children at Las Vegas School, circa 1912"/>
          <p:cNvPicPr preferRelativeResize="0">
            <a:picLocks noGrp="1"/>
          </p:cNvPicPr>
          <p:nvPr>
            <p:ph type="pic" idx="2"/>
          </p:nvPr>
        </p:nvPicPr>
        <p:blipFill rotWithShape="1">
          <a:blip r:embed="rId3">
            <a:alphaModFix/>
          </a:blip>
          <a:srcRect l="1222" r="1222"/>
          <a:stretch/>
        </p:blipFill>
        <p:spPr>
          <a:xfrm>
            <a:off x="1792288" y="612775"/>
            <a:ext cx="54864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The one-room schoolhouse in Paradise Valley</a:t>
            </a:r>
            <a:endParaRPr/>
          </a:p>
        </p:txBody>
      </p:sp>
      <p:pic>
        <p:nvPicPr>
          <p:cNvPr id="130" name="Google Shape;130;p19" descr="Film transparency of a schoolhouse, Paradise Valley, Las Vegas region, circa early 1900s"/>
          <p:cNvPicPr preferRelativeResize="0">
            <a:picLocks noGrp="1"/>
          </p:cNvPicPr>
          <p:nvPr>
            <p:ph type="body" idx="1"/>
          </p:nvPr>
        </p:nvPicPr>
        <p:blipFill rotWithShape="1">
          <a:blip r:embed="rId3">
            <a:alphaModFix/>
          </a:blip>
          <a:srcRect/>
          <a:stretch/>
        </p:blipFill>
        <p:spPr>
          <a:xfrm>
            <a:off x="3624632" y="1219200"/>
            <a:ext cx="5219178" cy="3810000"/>
          </a:xfrm>
          <a:prstGeom prst="rect">
            <a:avLst/>
          </a:prstGeom>
          <a:noFill/>
          <a:ln>
            <a:noFill/>
          </a:ln>
        </p:spPr>
      </p:pic>
      <p:sp>
        <p:nvSpPr>
          <p:cNvPr id="131" name="Google Shape;131;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chemeClr val="dk1"/>
              </a:buClr>
              <a:buSzPct val="100000"/>
              <a:buNone/>
            </a:pPr>
            <a:r>
              <a:rPr lang="en-US" sz="2200"/>
              <a:t>Black and white image of several school children in front of a school house in Paradise Valley near Las Vegas, Nevada, 1916.  Handwritten text on image reads: "My first school in Paradise." Note: Image is from a family photo album that was loaned to UNLV Libraries Special Collections and returned to the family on July 17, 1984.</a:t>
            </a:r>
            <a:endParaRPr/>
          </a:p>
          <a:p>
            <a:pPr marL="0" lvl="0" indent="0" algn="l" rtl="0">
              <a:spcBef>
                <a:spcPts val="259"/>
              </a:spcBef>
              <a:spcAft>
                <a:spcPts val="0"/>
              </a:spcAft>
              <a:buClr>
                <a:schemeClr val="dk1"/>
              </a:buClr>
              <a:buSzPct val="1000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5</a:t>
            </a:r>
            <a:r>
              <a:rPr lang="en-US" baseline="30000"/>
              <a:t>th</a:t>
            </a:r>
            <a:r>
              <a:rPr lang="en-US"/>
              <a:t> Street Grammar School, 1920s</a:t>
            </a:r>
            <a:endParaRPr/>
          </a:p>
        </p:txBody>
      </p:sp>
      <p:sp>
        <p:nvSpPr>
          <p:cNvPr id="137" name="Google Shape;137;p20"/>
          <p:cNvSpPr txBox="1">
            <a:spLocks noGrp="1"/>
          </p:cNvSpPr>
          <p:nvPr>
            <p:ph type="body" idx="1"/>
          </p:nvPr>
        </p:nvSpPr>
        <p:spPr>
          <a:xfrm>
            <a:off x="1219200" y="5367338"/>
            <a:ext cx="6553200" cy="804862"/>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chemeClr val="dk1"/>
              </a:buClr>
              <a:buSzPct val="63636"/>
              <a:buNone/>
            </a:pPr>
            <a:br>
              <a:rPr lang="en-US"/>
            </a:br>
            <a:r>
              <a:rPr lang="en-US" sz="2200"/>
              <a:t>Photograph of grammar school, Las Vegas, Nevada, circa 1920s.  A new high school had opened a few years earlier.</a:t>
            </a:r>
            <a:endParaRPr sz="2200"/>
          </a:p>
        </p:txBody>
      </p:sp>
      <p:pic>
        <p:nvPicPr>
          <p:cNvPr id="138" name="Google Shape;138;p20" descr="Photograph of grammar school, Las Vegas, Nevada, circa 1920s"/>
          <p:cNvPicPr preferRelativeResize="0">
            <a:picLocks noGrp="1"/>
          </p:cNvPicPr>
          <p:nvPr>
            <p:ph type="pic" idx="2"/>
          </p:nvPr>
        </p:nvPicPr>
        <p:blipFill rotWithShape="1">
          <a:blip r:embed="rId3">
            <a:alphaModFix/>
          </a:blip>
          <a:srcRect l="8111" r="8111"/>
          <a:stretch/>
        </p:blipFill>
        <p:spPr>
          <a:xfrm>
            <a:off x="1792288" y="612775"/>
            <a:ext cx="5486400" cy="411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304801" y="273050"/>
            <a:ext cx="3048000" cy="116205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000"/>
              <a:buFont typeface="Calibri"/>
              <a:buNone/>
            </a:pPr>
            <a:r>
              <a:rPr lang="en-US"/>
              <a:t>Time out for a snowman</a:t>
            </a:r>
            <a:endParaRPr/>
          </a:p>
        </p:txBody>
      </p:sp>
      <p:pic>
        <p:nvPicPr>
          <p:cNvPr id="144" name="Google Shape;144;p21" descr="Photograph of school children making a snowman, Las Vegas, January 10, 1930"/>
          <p:cNvPicPr preferRelativeResize="0">
            <a:picLocks noGrp="1"/>
          </p:cNvPicPr>
          <p:nvPr>
            <p:ph type="body" idx="1"/>
          </p:nvPr>
        </p:nvPicPr>
        <p:blipFill rotWithShape="1">
          <a:blip r:embed="rId3">
            <a:alphaModFix/>
          </a:blip>
          <a:srcRect/>
          <a:stretch/>
        </p:blipFill>
        <p:spPr>
          <a:xfrm>
            <a:off x="3124200" y="1905000"/>
            <a:ext cx="5895473" cy="3733800"/>
          </a:xfrm>
          <a:prstGeom prst="rect">
            <a:avLst/>
          </a:prstGeom>
          <a:noFill/>
          <a:ln>
            <a:noFill/>
          </a:ln>
        </p:spPr>
      </p:pic>
      <p:sp>
        <p:nvSpPr>
          <p:cNvPr id="145" name="Google Shape;145;p21"/>
          <p:cNvSpPr txBox="1">
            <a:spLocks noGrp="1"/>
          </p:cNvSpPr>
          <p:nvPr>
            <p:ph type="body" idx="2"/>
          </p:nvPr>
        </p:nvSpPr>
        <p:spPr>
          <a:xfrm>
            <a:off x="457201" y="1435100"/>
            <a:ext cx="2514600" cy="46910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Photograph of school children making a snowman, Las Vegas, January 10, 1930. School children making a snowman outside of the Fifth Street School. Handwritten note on photo sleeve: "Making our snowman- boy on left standing alone is Rulon Ostenson. I believe Rulon is an officer in the First State Bank in Las Vegas now (1975)."</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950</Words>
  <Application>Microsoft Office PowerPoint</Application>
  <PresentationFormat>On-screen Show (4:3)</PresentationFormat>
  <Paragraphs>49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PowerPoint Presentation</vt:lpstr>
      <vt:lpstr>The first Las Vegas School, at 2nd and Lewis Street</vt:lpstr>
      <vt:lpstr>5th and 6th graders at the Las Vegas School, 1905 - 1906</vt:lpstr>
      <vt:lpstr>A temporary location after fire destroys the school</vt:lpstr>
      <vt:lpstr>Waiting for the new school …</vt:lpstr>
      <vt:lpstr>Students at the new Las Vegas School</vt:lpstr>
      <vt:lpstr>The one-room schoolhouse in Paradise Valley</vt:lpstr>
      <vt:lpstr>5th Street Grammar School, 1920s</vt:lpstr>
      <vt:lpstr>Time out for a snowman</vt:lpstr>
      <vt:lpstr>Boulder City Elementary School, October 1932</vt:lpstr>
      <vt:lpstr>A rare Las Vegas snowfall</vt:lpstr>
      <vt:lpstr>St. Thomas, before Lake Mead rose to cover it</vt:lpstr>
      <vt:lpstr>A one-room schoolhouse</vt:lpstr>
      <vt:lpstr>Las Vegas School students, circa 1910</vt:lpstr>
      <vt:lpstr>El Dorado Grammar School, south of Las Vegas, 1938</vt:lpstr>
      <vt:lpstr>Gold Point School, Esmeralda County, 1938</vt:lpstr>
      <vt:lpstr>Lincoln County High School, Panaca.  This photograph was taken in the 1930s.</vt:lpstr>
      <vt:lpstr>Las Vegas School students, November 1928</vt:lpstr>
      <vt:lpstr>Ready for basketball</vt:lpstr>
      <vt:lpstr>Ready for basketball</vt:lpstr>
      <vt:lpstr>St. Thomas, Nevada, schoolhouse</vt:lpstr>
      <vt:lpstr>At play, Fifth Street Grammar School, 1930s</vt:lpstr>
      <vt:lpstr>A crowded Boulder City High School classroom, 1945</vt:lpstr>
      <vt:lpstr>Patriotic pageantry in Boulder City</vt:lpstr>
      <vt:lpstr>Costumes all around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J. Hulme</cp:lastModifiedBy>
  <cp:revision>1</cp:revision>
  <dcterms:modified xsi:type="dcterms:W3CDTF">2022-07-13T22:56:59Z</dcterms:modified>
</cp:coreProperties>
</file>