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7" r:id="rId3"/>
    <p:sldId id="262" r:id="rId4"/>
    <p:sldId id="267" r:id="rId5"/>
    <p:sldId id="268" r:id="rId6"/>
    <p:sldId id="269" r:id="rId7"/>
    <p:sldId id="265" r:id="rId8"/>
    <p:sldId id="261" r:id="rId9"/>
    <p:sldId id="272" r:id="rId10"/>
    <p:sldId id="271" r:id="rId11"/>
    <p:sldId id="27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erriweather" panose="00000500000000000000"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33" d="100"/>
          <a:sy n="133" d="100"/>
        </p:scale>
        <p:origin x="90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 Hulme" userId="6954dca2-bc62-4fad-abfd-a8121a08464f" providerId="ADAL" clId="{8F3553B1-E4ED-4E32-83C7-CA576E8C9CE8}"/>
    <pc:docChg chg="modSld">
      <pc:chgData name="Sarah J. Hulme" userId="6954dca2-bc62-4fad-abfd-a8121a08464f" providerId="ADAL" clId="{8F3553B1-E4ED-4E32-83C7-CA576E8C9CE8}" dt="2022-07-06T22:55:41.010" v="0" actId="6549"/>
      <pc:docMkLst>
        <pc:docMk/>
      </pc:docMkLst>
      <pc:sldChg chg="modSp mod">
        <pc:chgData name="Sarah J. Hulme" userId="6954dca2-bc62-4fad-abfd-a8121a08464f" providerId="ADAL" clId="{8F3553B1-E4ED-4E32-83C7-CA576E8C9CE8}" dt="2022-07-06T22:55:41.010" v="0" actId="6549"/>
        <pc:sldMkLst>
          <pc:docMk/>
          <pc:sldMk cId="0" sldId="274"/>
        </pc:sldMkLst>
        <pc:spChg chg="mod">
          <ac:chgData name="Sarah J. Hulme" userId="6954dca2-bc62-4fad-abfd-a8121a08464f" providerId="ADAL" clId="{8F3553B1-E4ED-4E32-83C7-CA576E8C9CE8}" dt="2022-07-06T22:55:41.010" v="0" actId="6549"/>
          <ac:spMkLst>
            <pc:docMk/>
            <pc:sldMk cId="0" sldId="274"/>
            <ac:spMk id="249" creationId="{00000000-0000-0000-0000-000000000000}"/>
          </ac:spMkLst>
        </pc:spChg>
      </pc:sldChg>
    </pc:docChg>
  </pc:docChgLst>
  <pc:docChgLst>
    <pc:chgData name="Sarah J. Hulme" userId="6954dca2-bc62-4fad-abfd-a8121a08464f" providerId="ADAL" clId="{F877442E-A683-4F3B-97BE-9B5285A591A2}"/>
    <pc:docChg chg="undo custSel addSld delSld modSld sldOrd modMainMaster">
      <pc:chgData name="Sarah J. Hulme" userId="6954dca2-bc62-4fad-abfd-a8121a08464f" providerId="ADAL" clId="{F877442E-A683-4F3B-97BE-9B5285A591A2}" dt="2022-06-17T19:57:43.735" v="1864" actId="20577"/>
      <pc:docMkLst>
        <pc:docMk/>
      </pc:docMkLst>
      <pc:sldChg chg="modSp add del mod">
        <pc:chgData name="Sarah J. Hulme" userId="6954dca2-bc62-4fad-abfd-a8121a08464f" providerId="ADAL" clId="{F877442E-A683-4F3B-97BE-9B5285A591A2}" dt="2022-06-17T19:57:43.735" v="1864" actId="20577"/>
        <pc:sldMkLst>
          <pc:docMk/>
          <pc:sldMk cId="0" sldId="256"/>
        </pc:sldMkLst>
        <pc:spChg chg="mod">
          <ac:chgData name="Sarah J. Hulme" userId="6954dca2-bc62-4fad-abfd-a8121a08464f" providerId="ADAL" clId="{F877442E-A683-4F3B-97BE-9B5285A591A2}" dt="2022-06-17T19:57:43.735" v="1864" actId="20577"/>
          <ac:spMkLst>
            <pc:docMk/>
            <pc:sldMk cId="0" sldId="256"/>
            <ac:spMk id="64" creationId="{00000000-0000-0000-0000-000000000000}"/>
          </ac:spMkLst>
        </pc:spChg>
        <pc:spChg chg="mod">
          <ac:chgData name="Sarah J. Hulme" userId="6954dca2-bc62-4fad-abfd-a8121a08464f" providerId="ADAL" clId="{F877442E-A683-4F3B-97BE-9B5285A591A2}" dt="2022-06-12T21:02:56.812" v="50" actId="20577"/>
          <ac:spMkLst>
            <pc:docMk/>
            <pc:sldMk cId="0" sldId="256"/>
            <ac:spMk id="65" creationId="{00000000-0000-0000-0000-000000000000}"/>
          </ac:spMkLst>
        </pc:spChg>
      </pc:sldChg>
      <pc:sldChg chg="del">
        <pc:chgData name="Sarah J. Hulme" userId="6954dca2-bc62-4fad-abfd-a8121a08464f" providerId="ADAL" clId="{F877442E-A683-4F3B-97BE-9B5285A591A2}" dt="2022-06-12T21:06:03.428" v="65" actId="47"/>
        <pc:sldMkLst>
          <pc:docMk/>
          <pc:sldMk cId="0" sldId="257"/>
        </pc:sldMkLst>
      </pc:sldChg>
      <pc:sldChg chg="addSp delSp modSp del mod">
        <pc:chgData name="Sarah J. Hulme" userId="6954dca2-bc62-4fad-abfd-a8121a08464f" providerId="ADAL" clId="{F877442E-A683-4F3B-97BE-9B5285A591A2}" dt="2022-06-12T21:11:24.630" v="163" actId="47"/>
        <pc:sldMkLst>
          <pc:docMk/>
          <pc:sldMk cId="0" sldId="258"/>
        </pc:sldMkLst>
        <pc:spChg chg="add del mod">
          <ac:chgData name="Sarah J. Hulme" userId="6954dca2-bc62-4fad-abfd-a8121a08464f" providerId="ADAL" clId="{F877442E-A683-4F3B-97BE-9B5285A591A2}" dt="2022-06-12T21:05:39.907" v="60"/>
          <ac:spMkLst>
            <pc:docMk/>
            <pc:sldMk cId="0" sldId="258"/>
            <ac:spMk id="2" creationId="{EE653278-525C-E32B-DEB4-56787EBA85D1}"/>
          </ac:spMkLst>
        </pc:spChg>
        <pc:spChg chg="add del mod">
          <ac:chgData name="Sarah J. Hulme" userId="6954dca2-bc62-4fad-abfd-a8121a08464f" providerId="ADAL" clId="{F877442E-A683-4F3B-97BE-9B5285A591A2}" dt="2022-06-12T21:05:39.907" v="60"/>
          <ac:spMkLst>
            <pc:docMk/>
            <pc:sldMk cId="0" sldId="258"/>
            <ac:spMk id="3" creationId="{1ACA0EBC-EA34-C80F-40E1-9A75182D6E7E}"/>
          </ac:spMkLst>
        </pc:spChg>
        <pc:spChg chg="add del mod">
          <ac:chgData name="Sarah J. Hulme" userId="6954dca2-bc62-4fad-abfd-a8121a08464f" providerId="ADAL" clId="{F877442E-A683-4F3B-97BE-9B5285A591A2}" dt="2022-06-12T21:05:39.907" v="60"/>
          <ac:spMkLst>
            <pc:docMk/>
            <pc:sldMk cId="0" sldId="258"/>
            <ac:spMk id="4" creationId="{9BC0745A-623B-DE89-C46B-2C17AC57BE84}"/>
          </ac:spMkLst>
        </pc:spChg>
        <pc:spChg chg="add del mod">
          <ac:chgData name="Sarah J. Hulme" userId="6954dca2-bc62-4fad-abfd-a8121a08464f" providerId="ADAL" clId="{F877442E-A683-4F3B-97BE-9B5285A591A2}" dt="2022-06-12T21:05:38.814" v="58"/>
          <ac:spMkLst>
            <pc:docMk/>
            <pc:sldMk cId="0" sldId="258"/>
            <ac:spMk id="5" creationId="{AE07338F-5490-A963-92C1-595B0170FEB9}"/>
          </ac:spMkLst>
        </pc:spChg>
        <pc:spChg chg="add del mod">
          <ac:chgData name="Sarah J. Hulme" userId="6954dca2-bc62-4fad-abfd-a8121a08464f" providerId="ADAL" clId="{F877442E-A683-4F3B-97BE-9B5285A591A2}" dt="2022-06-12T21:05:38.814" v="58"/>
          <ac:spMkLst>
            <pc:docMk/>
            <pc:sldMk cId="0" sldId="258"/>
            <ac:spMk id="6" creationId="{0A0FBF9D-979A-CC0E-1FF6-CAE7869EDE35}"/>
          </ac:spMkLst>
        </pc:spChg>
        <pc:spChg chg="add del mod">
          <ac:chgData name="Sarah J. Hulme" userId="6954dca2-bc62-4fad-abfd-a8121a08464f" providerId="ADAL" clId="{F877442E-A683-4F3B-97BE-9B5285A591A2}" dt="2022-06-12T21:05:38.814" v="58"/>
          <ac:spMkLst>
            <pc:docMk/>
            <pc:sldMk cId="0" sldId="258"/>
            <ac:spMk id="7" creationId="{4557F191-3FAF-B09D-DABD-7217E5D09360}"/>
          </ac:spMkLst>
        </pc:spChg>
        <pc:spChg chg="mod">
          <ac:chgData name="Sarah J. Hulme" userId="6954dca2-bc62-4fad-abfd-a8121a08464f" providerId="ADAL" clId="{F877442E-A683-4F3B-97BE-9B5285A591A2}" dt="2022-06-12T21:05:39.907" v="60"/>
          <ac:spMkLst>
            <pc:docMk/>
            <pc:sldMk cId="0" sldId="258"/>
            <ac:spMk id="101" creationId="{00000000-0000-0000-0000-000000000000}"/>
          </ac:spMkLst>
        </pc:spChg>
        <pc:spChg chg="mod">
          <ac:chgData name="Sarah J. Hulme" userId="6954dca2-bc62-4fad-abfd-a8121a08464f" providerId="ADAL" clId="{F877442E-A683-4F3B-97BE-9B5285A591A2}" dt="2022-06-12T21:06:00.939" v="62" actId="27636"/>
          <ac:spMkLst>
            <pc:docMk/>
            <pc:sldMk cId="0" sldId="258"/>
            <ac:spMk id="103" creationId="{00000000-0000-0000-0000-000000000000}"/>
          </ac:spMkLst>
        </pc:spChg>
        <pc:picChg chg="mod">
          <ac:chgData name="Sarah J. Hulme" userId="6954dca2-bc62-4fad-abfd-a8121a08464f" providerId="ADAL" clId="{F877442E-A683-4F3B-97BE-9B5285A591A2}" dt="2022-06-12T21:05:39.907" v="60"/>
          <ac:picMkLst>
            <pc:docMk/>
            <pc:sldMk cId="0" sldId="258"/>
            <ac:picMk id="102" creationId="{00000000-0000-0000-0000-000000000000}"/>
          </ac:picMkLst>
        </pc:picChg>
      </pc:sldChg>
      <pc:sldChg chg="del">
        <pc:chgData name="Sarah J. Hulme" userId="6954dca2-bc62-4fad-abfd-a8121a08464f" providerId="ADAL" clId="{F877442E-A683-4F3B-97BE-9B5285A591A2}" dt="2022-06-12T21:02:40.014" v="2" actId="47"/>
        <pc:sldMkLst>
          <pc:docMk/>
          <pc:sldMk cId="0" sldId="259"/>
        </pc:sldMkLst>
      </pc:sldChg>
      <pc:sldChg chg="addSp delSp modSp del mod modClrScheme chgLayout modNotes">
        <pc:chgData name="Sarah J. Hulme" userId="6954dca2-bc62-4fad-abfd-a8121a08464f" providerId="ADAL" clId="{F877442E-A683-4F3B-97BE-9B5285A591A2}" dt="2022-06-12T21:23:02.450" v="441" actId="47"/>
        <pc:sldMkLst>
          <pc:docMk/>
          <pc:sldMk cId="0" sldId="260"/>
        </pc:sldMkLst>
        <pc:spChg chg="add del mod">
          <ac:chgData name="Sarah J. Hulme" userId="6954dca2-bc62-4fad-abfd-a8121a08464f" providerId="ADAL" clId="{F877442E-A683-4F3B-97BE-9B5285A591A2}" dt="2022-06-12T21:05:39.907" v="60"/>
          <ac:spMkLst>
            <pc:docMk/>
            <pc:sldMk cId="0" sldId="260"/>
            <ac:spMk id="2" creationId="{DD417A07-3FB5-D589-B8AA-54FA20C12786}"/>
          </ac:spMkLst>
        </pc:spChg>
        <pc:spChg chg="add del mod">
          <ac:chgData name="Sarah J. Hulme" userId="6954dca2-bc62-4fad-abfd-a8121a08464f" providerId="ADAL" clId="{F877442E-A683-4F3B-97BE-9B5285A591A2}" dt="2022-06-12T21:05:39.907" v="60"/>
          <ac:spMkLst>
            <pc:docMk/>
            <pc:sldMk cId="0" sldId="260"/>
            <ac:spMk id="3" creationId="{E66AA141-6B12-696E-1E24-EC4D0687D256}"/>
          </ac:spMkLst>
        </pc:spChg>
        <pc:spChg chg="add del mod">
          <ac:chgData name="Sarah J. Hulme" userId="6954dca2-bc62-4fad-abfd-a8121a08464f" providerId="ADAL" clId="{F877442E-A683-4F3B-97BE-9B5285A591A2}" dt="2022-06-12T21:05:39.907" v="60"/>
          <ac:spMkLst>
            <pc:docMk/>
            <pc:sldMk cId="0" sldId="260"/>
            <ac:spMk id="4" creationId="{9E2A47DE-AC26-06FC-37D6-E0CA4B5DF612}"/>
          </ac:spMkLst>
        </pc:spChg>
        <pc:spChg chg="mod ord">
          <ac:chgData name="Sarah J. Hulme" userId="6954dca2-bc62-4fad-abfd-a8121a08464f" providerId="ADAL" clId="{F877442E-A683-4F3B-97BE-9B5285A591A2}" dt="2022-06-12T21:19:59.663" v="295" actId="700"/>
          <ac:spMkLst>
            <pc:docMk/>
            <pc:sldMk cId="0" sldId="260"/>
            <ac:spMk id="123" creationId="{00000000-0000-0000-0000-000000000000}"/>
          </ac:spMkLst>
        </pc:spChg>
        <pc:spChg chg="mod ord">
          <ac:chgData name="Sarah J. Hulme" userId="6954dca2-bc62-4fad-abfd-a8121a08464f" providerId="ADAL" clId="{F877442E-A683-4F3B-97BE-9B5285A591A2}" dt="2022-06-12T21:20:08.603" v="297" actId="1076"/>
          <ac:spMkLst>
            <pc:docMk/>
            <pc:sldMk cId="0" sldId="260"/>
            <ac:spMk id="124" creationId="{00000000-0000-0000-0000-000000000000}"/>
          </ac:spMkLst>
        </pc:spChg>
        <pc:picChg chg="mod ord">
          <ac:chgData name="Sarah J. Hulme" userId="6954dca2-bc62-4fad-abfd-a8121a08464f" providerId="ADAL" clId="{F877442E-A683-4F3B-97BE-9B5285A591A2}" dt="2022-06-12T21:19:59.663" v="295" actId="700"/>
          <ac:picMkLst>
            <pc:docMk/>
            <pc:sldMk cId="0" sldId="260"/>
            <ac:picMk id="125" creationId="{00000000-0000-0000-0000-000000000000}"/>
          </ac:picMkLst>
        </pc:picChg>
      </pc:sldChg>
      <pc:sldChg chg="addSp delSp modSp del mod modClrScheme chgLayout modNotes">
        <pc:chgData name="Sarah J. Hulme" userId="6954dca2-bc62-4fad-abfd-a8121a08464f" providerId="ADAL" clId="{F877442E-A683-4F3B-97BE-9B5285A591A2}" dt="2022-06-12T22:15:24.396" v="1837"/>
        <pc:sldMkLst>
          <pc:docMk/>
          <pc:sldMk cId="0" sldId="261"/>
        </pc:sldMkLst>
        <pc:spChg chg="add del mod">
          <ac:chgData name="Sarah J. Hulme" userId="6954dca2-bc62-4fad-abfd-a8121a08464f" providerId="ADAL" clId="{F877442E-A683-4F3B-97BE-9B5285A591A2}" dt="2022-06-12T21:05:39.907" v="60"/>
          <ac:spMkLst>
            <pc:docMk/>
            <pc:sldMk cId="0" sldId="261"/>
            <ac:spMk id="2" creationId="{02FF06C7-0C34-8FD2-84E7-F1BF90D2A2CD}"/>
          </ac:spMkLst>
        </pc:spChg>
        <pc:spChg chg="add del mod">
          <ac:chgData name="Sarah J. Hulme" userId="6954dca2-bc62-4fad-abfd-a8121a08464f" providerId="ADAL" clId="{F877442E-A683-4F3B-97BE-9B5285A591A2}" dt="2022-06-12T21:31:23.180" v="467" actId="478"/>
          <ac:spMkLst>
            <pc:docMk/>
            <pc:sldMk cId="0" sldId="261"/>
            <ac:spMk id="3" creationId="{7C4F36F7-C0A2-79E5-2753-4397F853917B}"/>
          </ac:spMkLst>
        </pc:spChg>
        <pc:spChg chg="add del mod">
          <ac:chgData name="Sarah J. Hulme" userId="6954dca2-bc62-4fad-abfd-a8121a08464f" providerId="ADAL" clId="{F877442E-A683-4F3B-97BE-9B5285A591A2}" dt="2022-06-12T21:05:39.907" v="60"/>
          <ac:spMkLst>
            <pc:docMk/>
            <pc:sldMk cId="0" sldId="261"/>
            <ac:spMk id="3" creationId="{A64A42E8-149D-570F-6C75-7607C1608C19}"/>
          </ac:spMkLst>
        </pc:spChg>
        <pc:spChg chg="add del mod">
          <ac:chgData name="Sarah J. Hulme" userId="6954dca2-bc62-4fad-abfd-a8121a08464f" providerId="ADAL" clId="{F877442E-A683-4F3B-97BE-9B5285A591A2}" dt="2022-06-12T21:05:39.907" v="60"/>
          <ac:spMkLst>
            <pc:docMk/>
            <pc:sldMk cId="0" sldId="261"/>
            <ac:spMk id="4" creationId="{6515DB56-3A97-FC79-04AE-489DA90B9FD3}"/>
          </ac:spMkLst>
        </pc:spChg>
        <pc:spChg chg="add del mod">
          <ac:chgData name="Sarah J. Hulme" userId="6954dca2-bc62-4fad-abfd-a8121a08464f" providerId="ADAL" clId="{F877442E-A683-4F3B-97BE-9B5285A591A2}" dt="2022-06-12T21:31:34.650" v="468" actId="478"/>
          <ac:spMkLst>
            <pc:docMk/>
            <pc:sldMk cId="0" sldId="261"/>
            <ac:spMk id="8" creationId="{AA4B3691-5C1F-4F8D-D71B-7A62289A6604}"/>
          </ac:spMkLst>
        </pc:spChg>
        <pc:spChg chg="add mod">
          <ac:chgData name="Sarah J. Hulme" userId="6954dca2-bc62-4fad-abfd-a8121a08464f" providerId="ADAL" clId="{F877442E-A683-4F3B-97BE-9B5285A591A2}" dt="2022-06-12T22:15:24.396" v="1837"/>
          <ac:spMkLst>
            <pc:docMk/>
            <pc:sldMk cId="0" sldId="261"/>
            <ac:spMk id="11" creationId="{7F132AE5-9CFB-BFB5-59A4-BE9CF17D1EA3}"/>
          </ac:spMkLst>
        </pc:spChg>
        <pc:spChg chg="del mod ord">
          <ac:chgData name="Sarah J. Hulme" userId="6954dca2-bc62-4fad-abfd-a8121a08464f" providerId="ADAL" clId="{F877442E-A683-4F3B-97BE-9B5285A591A2}" dt="2022-06-12T21:31:19.552" v="466" actId="478"/>
          <ac:spMkLst>
            <pc:docMk/>
            <pc:sldMk cId="0" sldId="261"/>
            <ac:spMk id="132" creationId="{00000000-0000-0000-0000-000000000000}"/>
          </ac:spMkLst>
        </pc:spChg>
        <pc:spChg chg="mod ord">
          <ac:chgData name="Sarah J. Hulme" userId="6954dca2-bc62-4fad-abfd-a8121a08464f" providerId="ADAL" clId="{F877442E-A683-4F3B-97BE-9B5285A591A2}" dt="2022-06-12T21:36:34.042" v="799" actId="207"/>
          <ac:spMkLst>
            <pc:docMk/>
            <pc:sldMk cId="0" sldId="261"/>
            <ac:spMk id="134" creationId="{00000000-0000-0000-0000-000000000000}"/>
          </ac:spMkLst>
        </pc:spChg>
        <pc:spChg chg="mod">
          <ac:chgData name="Sarah J. Hulme" userId="6954dca2-bc62-4fad-abfd-a8121a08464f" providerId="ADAL" clId="{F877442E-A683-4F3B-97BE-9B5285A591A2}" dt="2022-06-12T21:30:51.579" v="461" actId="20577"/>
          <ac:spMkLst>
            <pc:docMk/>
            <pc:sldMk cId="0" sldId="261"/>
            <ac:spMk id="136" creationId="{00000000-0000-0000-0000-000000000000}"/>
          </ac:spMkLst>
        </pc:spChg>
        <pc:picChg chg="mod ord modCrop">
          <ac:chgData name="Sarah J. Hulme" userId="6954dca2-bc62-4fad-abfd-a8121a08464f" providerId="ADAL" clId="{F877442E-A683-4F3B-97BE-9B5285A591A2}" dt="2022-06-12T21:30:54.237" v="462" actId="1076"/>
          <ac:picMkLst>
            <pc:docMk/>
            <pc:sldMk cId="0" sldId="261"/>
            <ac:picMk id="133" creationId="{00000000-0000-0000-0000-000000000000}"/>
          </ac:picMkLst>
        </pc:picChg>
        <pc:picChg chg="mod">
          <ac:chgData name="Sarah J. Hulme" userId="6954dca2-bc62-4fad-abfd-a8121a08464f" providerId="ADAL" clId="{F877442E-A683-4F3B-97BE-9B5285A591A2}" dt="2022-06-12T21:30:42.516" v="452" actId="1076"/>
          <ac:picMkLst>
            <pc:docMk/>
            <pc:sldMk cId="0" sldId="261"/>
            <ac:picMk id="135" creationId="{00000000-0000-0000-0000-000000000000}"/>
          </ac:picMkLst>
        </pc:picChg>
        <pc:picChg chg="del">
          <ac:chgData name="Sarah J. Hulme" userId="6954dca2-bc62-4fad-abfd-a8121a08464f" providerId="ADAL" clId="{F877442E-A683-4F3B-97BE-9B5285A591A2}" dt="2022-06-12T21:30:22.306" v="446" actId="478"/>
          <ac:picMkLst>
            <pc:docMk/>
            <pc:sldMk cId="0" sldId="261"/>
            <ac:picMk id="137" creationId="{00000000-0000-0000-0000-000000000000}"/>
          </ac:picMkLst>
        </pc:picChg>
      </pc:sldChg>
      <pc:sldChg chg="addSp delSp modSp del mod ord modClrScheme chgLayout modNotes">
        <pc:chgData name="Sarah J. Hulme" userId="6954dca2-bc62-4fad-abfd-a8121a08464f" providerId="ADAL" clId="{F877442E-A683-4F3B-97BE-9B5285A591A2}" dt="2022-06-12T22:14:58.905" v="1832"/>
        <pc:sldMkLst>
          <pc:docMk/>
          <pc:sldMk cId="0" sldId="262"/>
        </pc:sldMkLst>
        <pc:spChg chg="add del mod">
          <ac:chgData name="Sarah J. Hulme" userId="6954dca2-bc62-4fad-abfd-a8121a08464f" providerId="ADAL" clId="{F877442E-A683-4F3B-97BE-9B5285A591A2}" dt="2022-06-12T21:05:39.907" v="60"/>
          <ac:spMkLst>
            <pc:docMk/>
            <pc:sldMk cId="0" sldId="262"/>
            <ac:spMk id="2" creationId="{88F9FC4D-C78C-F422-0BA6-0808A136EB0D}"/>
          </ac:spMkLst>
        </pc:spChg>
        <pc:spChg chg="add del mod">
          <ac:chgData name="Sarah J. Hulme" userId="6954dca2-bc62-4fad-abfd-a8121a08464f" providerId="ADAL" clId="{F877442E-A683-4F3B-97BE-9B5285A591A2}" dt="2022-06-12T21:05:39.907" v="60"/>
          <ac:spMkLst>
            <pc:docMk/>
            <pc:sldMk cId="0" sldId="262"/>
            <ac:spMk id="3" creationId="{2061E36F-7EC2-FEC2-CC15-A211FEBAFDF8}"/>
          </ac:spMkLst>
        </pc:spChg>
        <pc:spChg chg="add del mod">
          <ac:chgData name="Sarah J. Hulme" userId="6954dca2-bc62-4fad-abfd-a8121a08464f" providerId="ADAL" clId="{F877442E-A683-4F3B-97BE-9B5285A591A2}" dt="2022-06-12T21:31:47.340" v="472" actId="478"/>
          <ac:spMkLst>
            <pc:docMk/>
            <pc:sldMk cId="0" sldId="262"/>
            <ac:spMk id="3" creationId="{79572F01-D1E1-F81D-7DDD-1D76B7C87D8F}"/>
          </ac:spMkLst>
        </pc:spChg>
        <pc:spChg chg="add del mod">
          <ac:chgData name="Sarah J. Hulme" userId="6954dca2-bc62-4fad-abfd-a8121a08464f" providerId="ADAL" clId="{F877442E-A683-4F3B-97BE-9B5285A591A2}" dt="2022-06-12T21:05:39.907" v="60"/>
          <ac:spMkLst>
            <pc:docMk/>
            <pc:sldMk cId="0" sldId="262"/>
            <ac:spMk id="4" creationId="{806EBF1A-BD24-C7FC-C046-769BC8EFA3B7}"/>
          </ac:spMkLst>
        </pc:spChg>
        <pc:spChg chg="add del mod">
          <ac:chgData name="Sarah J. Hulme" userId="6954dca2-bc62-4fad-abfd-a8121a08464f" providerId="ADAL" clId="{F877442E-A683-4F3B-97BE-9B5285A591A2}" dt="2022-06-12T21:31:42.356" v="470" actId="478"/>
          <ac:spMkLst>
            <pc:docMk/>
            <pc:sldMk cId="0" sldId="262"/>
            <ac:spMk id="7" creationId="{5085ABF6-4D4A-BC84-2C77-66A03018F756}"/>
          </ac:spMkLst>
        </pc:spChg>
        <pc:spChg chg="add mod">
          <ac:chgData name="Sarah J. Hulme" userId="6954dca2-bc62-4fad-abfd-a8121a08464f" providerId="ADAL" clId="{F877442E-A683-4F3B-97BE-9B5285A591A2}" dt="2022-06-12T22:14:58.905" v="1832"/>
          <ac:spMkLst>
            <pc:docMk/>
            <pc:sldMk cId="0" sldId="262"/>
            <ac:spMk id="10" creationId="{0B183D4C-9B97-EE23-0819-05FFD3900BEF}"/>
          </ac:spMkLst>
        </pc:spChg>
        <pc:spChg chg="del mod ord">
          <ac:chgData name="Sarah J. Hulme" userId="6954dca2-bc62-4fad-abfd-a8121a08464f" providerId="ADAL" clId="{F877442E-A683-4F3B-97BE-9B5285A591A2}" dt="2022-06-12T21:31:44.871" v="471" actId="478"/>
          <ac:spMkLst>
            <pc:docMk/>
            <pc:sldMk cId="0" sldId="262"/>
            <ac:spMk id="142" creationId="{00000000-0000-0000-0000-000000000000}"/>
          </ac:spMkLst>
        </pc:spChg>
        <pc:spChg chg="mod ord">
          <ac:chgData name="Sarah J. Hulme" userId="6954dca2-bc62-4fad-abfd-a8121a08464f" providerId="ADAL" clId="{F877442E-A683-4F3B-97BE-9B5285A591A2}" dt="2022-06-12T21:36:45.047" v="801" actId="14100"/>
          <ac:spMkLst>
            <pc:docMk/>
            <pc:sldMk cId="0" sldId="262"/>
            <ac:spMk id="144" creationId="{00000000-0000-0000-0000-000000000000}"/>
          </ac:spMkLst>
        </pc:spChg>
        <pc:picChg chg="mod ord">
          <ac:chgData name="Sarah J. Hulme" userId="6954dca2-bc62-4fad-abfd-a8121a08464f" providerId="ADAL" clId="{F877442E-A683-4F3B-97BE-9B5285A591A2}" dt="2022-06-12T21:32:03.298" v="477" actId="1076"/>
          <ac:picMkLst>
            <pc:docMk/>
            <pc:sldMk cId="0" sldId="262"/>
            <ac:picMk id="143" creationId="{00000000-0000-0000-0000-000000000000}"/>
          </ac:picMkLst>
        </pc:picChg>
        <pc:picChg chg="del">
          <ac:chgData name="Sarah J. Hulme" userId="6954dca2-bc62-4fad-abfd-a8121a08464f" providerId="ADAL" clId="{F877442E-A683-4F3B-97BE-9B5285A591A2}" dt="2022-06-12T21:32:04.579" v="478" actId="478"/>
          <ac:picMkLst>
            <pc:docMk/>
            <pc:sldMk cId="0" sldId="262"/>
            <ac:picMk id="146" creationId="{00000000-0000-0000-0000-000000000000}"/>
          </ac:picMkLst>
        </pc:picChg>
      </pc:sldChg>
      <pc:sldChg chg="addSp delSp modSp del mod">
        <pc:chgData name="Sarah J. Hulme" userId="6954dca2-bc62-4fad-abfd-a8121a08464f" providerId="ADAL" clId="{F877442E-A683-4F3B-97BE-9B5285A591A2}" dt="2022-06-12T21:34:34.222" v="777" actId="47"/>
        <pc:sldMkLst>
          <pc:docMk/>
          <pc:sldMk cId="0" sldId="263"/>
        </pc:sldMkLst>
        <pc:spChg chg="add del mod">
          <ac:chgData name="Sarah J. Hulme" userId="6954dca2-bc62-4fad-abfd-a8121a08464f" providerId="ADAL" clId="{F877442E-A683-4F3B-97BE-9B5285A591A2}" dt="2022-06-12T21:05:39.907" v="60"/>
          <ac:spMkLst>
            <pc:docMk/>
            <pc:sldMk cId="0" sldId="263"/>
            <ac:spMk id="2" creationId="{41D178DE-1DCE-0958-25F6-B927A5B699C2}"/>
          </ac:spMkLst>
        </pc:spChg>
        <pc:spChg chg="add del mod">
          <ac:chgData name="Sarah J. Hulme" userId="6954dca2-bc62-4fad-abfd-a8121a08464f" providerId="ADAL" clId="{F877442E-A683-4F3B-97BE-9B5285A591A2}" dt="2022-06-12T21:05:39.907" v="60"/>
          <ac:spMkLst>
            <pc:docMk/>
            <pc:sldMk cId="0" sldId="263"/>
            <ac:spMk id="3" creationId="{0BB61868-7D55-5E55-73CA-F8A5F5E09FCC}"/>
          </ac:spMkLst>
        </pc:spChg>
        <pc:spChg chg="add del mod">
          <ac:chgData name="Sarah J. Hulme" userId="6954dca2-bc62-4fad-abfd-a8121a08464f" providerId="ADAL" clId="{F877442E-A683-4F3B-97BE-9B5285A591A2}" dt="2022-06-12T21:05:39.907" v="60"/>
          <ac:spMkLst>
            <pc:docMk/>
            <pc:sldMk cId="0" sldId="263"/>
            <ac:spMk id="4" creationId="{EAE0BABE-58A7-C25A-C7CD-FC7E7D343E24}"/>
          </ac:spMkLst>
        </pc:spChg>
        <pc:spChg chg="mod">
          <ac:chgData name="Sarah J. Hulme" userId="6954dca2-bc62-4fad-abfd-a8121a08464f" providerId="ADAL" clId="{F877442E-A683-4F3B-97BE-9B5285A591A2}" dt="2022-06-12T21:05:39.907" v="60"/>
          <ac:spMkLst>
            <pc:docMk/>
            <pc:sldMk cId="0" sldId="263"/>
            <ac:spMk id="151" creationId="{00000000-0000-0000-0000-000000000000}"/>
          </ac:spMkLst>
        </pc:spChg>
        <pc:spChg chg="mod">
          <ac:chgData name="Sarah J. Hulme" userId="6954dca2-bc62-4fad-abfd-a8121a08464f" providerId="ADAL" clId="{F877442E-A683-4F3B-97BE-9B5285A591A2}" dt="2022-06-12T21:06:00.955" v="63" actId="27636"/>
          <ac:spMkLst>
            <pc:docMk/>
            <pc:sldMk cId="0" sldId="263"/>
            <ac:spMk id="153" creationId="{00000000-0000-0000-0000-000000000000}"/>
          </ac:spMkLst>
        </pc:spChg>
        <pc:picChg chg="mod">
          <ac:chgData name="Sarah J. Hulme" userId="6954dca2-bc62-4fad-abfd-a8121a08464f" providerId="ADAL" clId="{F877442E-A683-4F3B-97BE-9B5285A591A2}" dt="2022-06-12T21:05:39.907" v="60"/>
          <ac:picMkLst>
            <pc:docMk/>
            <pc:sldMk cId="0" sldId="263"/>
            <ac:picMk id="152" creationId="{00000000-0000-0000-0000-000000000000}"/>
          </ac:picMkLst>
        </pc:picChg>
      </pc:sldChg>
      <pc:sldChg chg="addSp delSp modSp del modNotes">
        <pc:chgData name="Sarah J. Hulme" userId="6954dca2-bc62-4fad-abfd-a8121a08464f" providerId="ADAL" clId="{F877442E-A683-4F3B-97BE-9B5285A591A2}" dt="2022-06-12T21:34:38.802" v="778" actId="47"/>
        <pc:sldMkLst>
          <pc:docMk/>
          <pc:sldMk cId="0" sldId="264"/>
        </pc:sldMkLst>
        <pc:spChg chg="add del mod">
          <ac:chgData name="Sarah J. Hulme" userId="6954dca2-bc62-4fad-abfd-a8121a08464f" providerId="ADAL" clId="{F877442E-A683-4F3B-97BE-9B5285A591A2}" dt="2022-06-12T21:05:39.907" v="60"/>
          <ac:spMkLst>
            <pc:docMk/>
            <pc:sldMk cId="0" sldId="264"/>
            <ac:spMk id="2" creationId="{67D9367C-A419-5806-C015-F31B8D767EAC}"/>
          </ac:spMkLst>
        </pc:spChg>
        <pc:spChg chg="add del mod">
          <ac:chgData name="Sarah J. Hulme" userId="6954dca2-bc62-4fad-abfd-a8121a08464f" providerId="ADAL" clId="{F877442E-A683-4F3B-97BE-9B5285A591A2}" dt="2022-06-12T21:05:39.907" v="60"/>
          <ac:spMkLst>
            <pc:docMk/>
            <pc:sldMk cId="0" sldId="264"/>
            <ac:spMk id="3" creationId="{B4263B91-F6CF-8313-4442-1EEEA0630B83}"/>
          </ac:spMkLst>
        </pc:spChg>
        <pc:spChg chg="add del mod">
          <ac:chgData name="Sarah J. Hulme" userId="6954dca2-bc62-4fad-abfd-a8121a08464f" providerId="ADAL" clId="{F877442E-A683-4F3B-97BE-9B5285A591A2}" dt="2022-06-12T21:05:39.907" v="60"/>
          <ac:spMkLst>
            <pc:docMk/>
            <pc:sldMk cId="0" sldId="264"/>
            <ac:spMk id="4" creationId="{358EE7C8-3D49-E7B7-59B9-755B6F5D7DE2}"/>
          </ac:spMkLst>
        </pc:spChg>
        <pc:spChg chg="mod">
          <ac:chgData name="Sarah J. Hulme" userId="6954dca2-bc62-4fad-abfd-a8121a08464f" providerId="ADAL" clId="{F877442E-A683-4F3B-97BE-9B5285A591A2}" dt="2022-06-12T21:05:39.907" v="60"/>
          <ac:spMkLst>
            <pc:docMk/>
            <pc:sldMk cId="0" sldId="264"/>
            <ac:spMk id="160" creationId="{00000000-0000-0000-0000-000000000000}"/>
          </ac:spMkLst>
        </pc:spChg>
        <pc:spChg chg="mod">
          <ac:chgData name="Sarah J. Hulme" userId="6954dca2-bc62-4fad-abfd-a8121a08464f" providerId="ADAL" clId="{F877442E-A683-4F3B-97BE-9B5285A591A2}" dt="2022-06-12T21:05:39.907" v="60"/>
          <ac:spMkLst>
            <pc:docMk/>
            <pc:sldMk cId="0" sldId="264"/>
            <ac:spMk id="162" creationId="{00000000-0000-0000-0000-000000000000}"/>
          </ac:spMkLst>
        </pc:spChg>
        <pc:picChg chg="mod">
          <ac:chgData name="Sarah J. Hulme" userId="6954dca2-bc62-4fad-abfd-a8121a08464f" providerId="ADAL" clId="{F877442E-A683-4F3B-97BE-9B5285A591A2}" dt="2022-06-12T21:05:39.907" v="60"/>
          <ac:picMkLst>
            <pc:docMk/>
            <pc:sldMk cId="0" sldId="264"/>
            <ac:picMk id="161" creationId="{00000000-0000-0000-0000-000000000000}"/>
          </ac:picMkLst>
        </pc:picChg>
      </pc:sldChg>
      <pc:sldChg chg="addSp delSp modSp del mod ord modClrScheme chgLayout modNotes">
        <pc:chgData name="Sarah J. Hulme" userId="6954dca2-bc62-4fad-abfd-a8121a08464f" providerId="ADAL" clId="{F877442E-A683-4F3B-97BE-9B5285A591A2}" dt="2022-06-12T22:15:19.676" v="1836"/>
        <pc:sldMkLst>
          <pc:docMk/>
          <pc:sldMk cId="0" sldId="265"/>
        </pc:sldMkLst>
        <pc:spChg chg="add del mod">
          <ac:chgData name="Sarah J. Hulme" userId="6954dca2-bc62-4fad-abfd-a8121a08464f" providerId="ADAL" clId="{F877442E-A683-4F3B-97BE-9B5285A591A2}" dt="2022-06-12T21:05:39.907" v="60"/>
          <ac:spMkLst>
            <pc:docMk/>
            <pc:sldMk cId="0" sldId="265"/>
            <ac:spMk id="2" creationId="{20D5DEF7-FC02-F88B-F80C-8C3E0BE04023}"/>
          </ac:spMkLst>
        </pc:spChg>
        <pc:spChg chg="add del mod">
          <ac:chgData name="Sarah J. Hulme" userId="6954dca2-bc62-4fad-abfd-a8121a08464f" providerId="ADAL" clId="{F877442E-A683-4F3B-97BE-9B5285A591A2}" dt="2022-06-12T21:34:53.866" v="781" actId="478"/>
          <ac:spMkLst>
            <pc:docMk/>
            <pc:sldMk cId="0" sldId="265"/>
            <ac:spMk id="3" creationId="{26EDA00F-255A-EF66-4091-C4BAAC289087}"/>
          </ac:spMkLst>
        </pc:spChg>
        <pc:spChg chg="add del mod">
          <ac:chgData name="Sarah J. Hulme" userId="6954dca2-bc62-4fad-abfd-a8121a08464f" providerId="ADAL" clId="{F877442E-A683-4F3B-97BE-9B5285A591A2}" dt="2022-06-12T21:05:39.907" v="60"/>
          <ac:spMkLst>
            <pc:docMk/>
            <pc:sldMk cId="0" sldId="265"/>
            <ac:spMk id="3" creationId="{70805F51-35DF-C8FA-AB25-33CF47248157}"/>
          </ac:spMkLst>
        </pc:spChg>
        <pc:spChg chg="add del mod">
          <ac:chgData name="Sarah J. Hulme" userId="6954dca2-bc62-4fad-abfd-a8121a08464f" providerId="ADAL" clId="{F877442E-A683-4F3B-97BE-9B5285A591A2}" dt="2022-06-12T21:05:39.907" v="60"/>
          <ac:spMkLst>
            <pc:docMk/>
            <pc:sldMk cId="0" sldId="265"/>
            <ac:spMk id="4" creationId="{648B5382-B433-3AC4-5CC6-227D2AB4165E}"/>
          </ac:spMkLst>
        </pc:spChg>
        <pc:spChg chg="add mod">
          <ac:chgData name="Sarah J. Hulme" userId="6954dca2-bc62-4fad-abfd-a8121a08464f" providerId="ADAL" clId="{F877442E-A683-4F3B-97BE-9B5285A591A2}" dt="2022-06-12T22:15:19.676" v="1836"/>
          <ac:spMkLst>
            <pc:docMk/>
            <pc:sldMk cId="0" sldId="265"/>
            <ac:spMk id="9" creationId="{EDE2B9FA-D7F0-B47D-0AA7-72322C0ADDC8}"/>
          </ac:spMkLst>
        </pc:spChg>
        <pc:spChg chg="del mod ord">
          <ac:chgData name="Sarah J. Hulme" userId="6954dca2-bc62-4fad-abfd-a8121a08464f" providerId="ADAL" clId="{F877442E-A683-4F3B-97BE-9B5285A591A2}" dt="2022-06-12T21:34:53.085" v="780" actId="478"/>
          <ac:spMkLst>
            <pc:docMk/>
            <pc:sldMk cId="0" sldId="265"/>
            <ac:spMk id="169" creationId="{00000000-0000-0000-0000-000000000000}"/>
          </ac:spMkLst>
        </pc:spChg>
        <pc:spChg chg="mod ord">
          <ac:chgData name="Sarah J. Hulme" userId="6954dca2-bc62-4fad-abfd-a8121a08464f" providerId="ADAL" clId="{F877442E-A683-4F3B-97BE-9B5285A591A2}" dt="2022-06-12T21:37:40.386" v="852" actId="20577"/>
          <ac:spMkLst>
            <pc:docMk/>
            <pc:sldMk cId="0" sldId="265"/>
            <ac:spMk id="171" creationId="{00000000-0000-0000-0000-000000000000}"/>
          </ac:spMkLst>
        </pc:spChg>
        <pc:picChg chg="mod ord">
          <ac:chgData name="Sarah J. Hulme" userId="6954dca2-bc62-4fad-abfd-a8121a08464f" providerId="ADAL" clId="{F877442E-A683-4F3B-97BE-9B5285A591A2}" dt="2022-06-12T21:37:03.503" v="805" actId="1076"/>
          <ac:picMkLst>
            <pc:docMk/>
            <pc:sldMk cId="0" sldId="265"/>
            <ac:picMk id="170" creationId="{00000000-0000-0000-0000-000000000000}"/>
          </ac:picMkLst>
        </pc:picChg>
        <pc:picChg chg="mod">
          <ac:chgData name="Sarah J. Hulme" userId="6954dca2-bc62-4fad-abfd-a8121a08464f" providerId="ADAL" clId="{F877442E-A683-4F3B-97BE-9B5285A591A2}" dt="2022-06-12T21:37:06.066" v="806" actId="1076"/>
          <ac:picMkLst>
            <pc:docMk/>
            <pc:sldMk cId="0" sldId="265"/>
            <ac:picMk id="172" creationId="{00000000-0000-0000-0000-000000000000}"/>
          </ac:picMkLst>
        </pc:picChg>
        <pc:picChg chg="del">
          <ac:chgData name="Sarah J. Hulme" userId="6954dca2-bc62-4fad-abfd-a8121a08464f" providerId="ADAL" clId="{F877442E-A683-4F3B-97BE-9B5285A591A2}" dt="2022-06-12T21:35:04.350" v="784" actId="478"/>
          <ac:picMkLst>
            <pc:docMk/>
            <pc:sldMk cId="0" sldId="265"/>
            <ac:picMk id="173" creationId="{00000000-0000-0000-0000-000000000000}"/>
          </ac:picMkLst>
        </pc:picChg>
      </pc:sldChg>
      <pc:sldChg chg="addSp delSp modSp del modNotes">
        <pc:chgData name="Sarah J. Hulme" userId="6954dca2-bc62-4fad-abfd-a8121a08464f" providerId="ADAL" clId="{F877442E-A683-4F3B-97BE-9B5285A591A2}" dt="2022-06-12T21:38:02.987" v="853" actId="47"/>
        <pc:sldMkLst>
          <pc:docMk/>
          <pc:sldMk cId="0" sldId="266"/>
        </pc:sldMkLst>
        <pc:spChg chg="add del mod">
          <ac:chgData name="Sarah J. Hulme" userId="6954dca2-bc62-4fad-abfd-a8121a08464f" providerId="ADAL" clId="{F877442E-A683-4F3B-97BE-9B5285A591A2}" dt="2022-06-12T21:05:39.907" v="60"/>
          <ac:spMkLst>
            <pc:docMk/>
            <pc:sldMk cId="0" sldId="266"/>
            <ac:spMk id="2" creationId="{6A060A5D-5445-2397-CE4F-97D82F131EA0}"/>
          </ac:spMkLst>
        </pc:spChg>
        <pc:spChg chg="add del mod">
          <ac:chgData name="Sarah J. Hulme" userId="6954dca2-bc62-4fad-abfd-a8121a08464f" providerId="ADAL" clId="{F877442E-A683-4F3B-97BE-9B5285A591A2}" dt="2022-06-12T21:05:39.907" v="60"/>
          <ac:spMkLst>
            <pc:docMk/>
            <pc:sldMk cId="0" sldId="266"/>
            <ac:spMk id="3" creationId="{C03DA618-B6D9-D4B1-0EC6-74957E94B2CE}"/>
          </ac:spMkLst>
        </pc:spChg>
        <pc:spChg chg="add del mod">
          <ac:chgData name="Sarah J. Hulme" userId="6954dca2-bc62-4fad-abfd-a8121a08464f" providerId="ADAL" clId="{F877442E-A683-4F3B-97BE-9B5285A591A2}" dt="2022-06-12T21:05:39.907" v="60"/>
          <ac:spMkLst>
            <pc:docMk/>
            <pc:sldMk cId="0" sldId="266"/>
            <ac:spMk id="4" creationId="{CF730AA2-BEE7-2FDA-3C5B-2AA867B808A9}"/>
          </ac:spMkLst>
        </pc:spChg>
        <pc:spChg chg="mod">
          <ac:chgData name="Sarah J. Hulme" userId="6954dca2-bc62-4fad-abfd-a8121a08464f" providerId="ADAL" clId="{F877442E-A683-4F3B-97BE-9B5285A591A2}" dt="2022-06-12T21:05:39.907" v="60"/>
          <ac:spMkLst>
            <pc:docMk/>
            <pc:sldMk cId="0" sldId="266"/>
            <ac:spMk id="178" creationId="{00000000-0000-0000-0000-000000000000}"/>
          </ac:spMkLst>
        </pc:spChg>
        <pc:spChg chg="mod">
          <ac:chgData name="Sarah J. Hulme" userId="6954dca2-bc62-4fad-abfd-a8121a08464f" providerId="ADAL" clId="{F877442E-A683-4F3B-97BE-9B5285A591A2}" dt="2022-06-12T21:05:39.907" v="60"/>
          <ac:spMkLst>
            <pc:docMk/>
            <pc:sldMk cId="0" sldId="266"/>
            <ac:spMk id="180" creationId="{00000000-0000-0000-0000-000000000000}"/>
          </ac:spMkLst>
        </pc:spChg>
        <pc:picChg chg="mod">
          <ac:chgData name="Sarah J. Hulme" userId="6954dca2-bc62-4fad-abfd-a8121a08464f" providerId="ADAL" clId="{F877442E-A683-4F3B-97BE-9B5285A591A2}" dt="2022-06-12T21:05:39.907" v="60"/>
          <ac:picMkLst>
            <pc:docMk/>
            <pc:sldMk cId="0" sldId="266"/>
            <ac:picMk id="179" creationId="{00000000-0000-0000-0000-000000000000}"/>
          </ac:picMkLst>
        </pc:picChg>
      </pc:sldChg>
      <pc:sldChg chg="addSp delSp modSp del mod ord modClrScheme chgLayout modNotes">
        <pc:chgData name="Sarah J. Hulme" userId="6954dca2-bc62-4fad-abfd-a8121a08464f" providerId="ADAL" clId="{F877442E-A683-4F3B-97BE-9B5285A591A2}" dt="2022-06-12T22:15:02.595" v="1833"/>
        <pc:sldMkLst>
          <pc:docMk/>
          <pc:sldMk cId="0" sldId="267"/>
        </pc:sldMkLst>
        <pc:spChg chg="add del mod">
          <ac:chgData name="Sarah J. Hulme" userId="6954dca2-bc62-4fad-abfd-a8121a08464f" providerId="ADAL" clId="{F877442E-A683-4F3B-97BE-9B5285A591A2}" dt="2022-06-12T21:05:39.907" v="60"/>
          <ac:spMkLst>
            <pc:docMk/>
            <pc:sldMk cId="0" sldId="267"/>
            <ac:spMk id="2" creationId="{40A2115F-C805-56ED-3A1C-BA0C3943A140}"/>
          </ac:spMkLst>
        </pc:spChg>
        <pc:spChg chg="add del mod">
          <ac:chgData name="Sarah J. Hulme" userId="6954dca2-bc62-4fad-abfd-a8121a08464f" providerId="ADAL" clId="{F877442E-A683-4F3B-97BE-9B5285A591A2}" dt="2022-06-12T21:05:39.907" v="60"/>
          <ac:spMkLst>
            <pc:docMk/>
            <pc:sldMk cId="0" sldId="267"/>
            <ac:spMk id="3" creationId="{72F6BE23-6F2D-A09F-DD64-6707107231AF}"/>
          </ac:spMkLst>
        </pc:spChg>
        <pc:spChg chg="add del mod">
          <ac:chgData name="Sarah J. Hulme" userId="6954dca2-bc62-4fad-abfd-a8121a08464f" providerId="ADAL" clId="{F877442E-A683-4F3B-97BE-9B5285A591A2}" dt="2022-06-12T21:40:03.181" v="857" actId="478"/>
          <ac:spMkLst>
            <pc:docMk/>
            <pc:sldMk cId="0" sldId="267"/>
            <ac:spMk id="3" creationId="{B77EC4FC-52EB-953B-C66C-AD0E1D2059B4}"/>
          </ac:spMkLst>
        </pc:spChg>
        <pc:spChg chg="add del mod">
          <ac:chgData name="Sarah J. Hulme" userId="6954dca2-bc62-4fad-abfd-a8121a08464f" providerId="ADAL" clId="{F877442E-A683-4F3B-97BE-9B5285A591A2}" dt="2022-06-12T21:05:39.907" v="60"/>
          <ac:spMkLst>
            <pc:docMk/>
            <pc:sldMk cId="0" sldId="267"/>
            <ac:spMk id="4" creationId="{A4539099-C451-56C3-07F4-230D6E8FA05D}"/>
          </ac:spMkLst>
        </pc:spChg>
        <pc:spChg chg="add mod">
          <ac:chgData name="Sarah J. Hulme" userId="6954dca2-bc62-4fad-abfd-a8121a08464f" providerId="ADAL" clId="{F877442E-A683-4F3B-97BE-9B5285A591A2}" dt="2022-06-12T22:15:02.595" v="1833"/>
          <ac:spMkLst>
            <pc:docMk/>
            <pc:sldMk cId="0" sldId="267"/>
            <ac:spMk id="9" creationId="{1034E5A7-FFAF-494C-D3B3-6C0A5403F4C0}"/>
          </ac:spMkLst>
        </pc:spChg>
        <pc:spChg chg="del mod ord">
          <ac:chgData name="Sarah J. Hulme" userId="6954dca2-bc62-4fad-abfd-a8121a08464f" providerId="ADAL" clId="{F877442E-A683-4F3B-97BE-9B5285A591A2}" dt="2022-06-12T21:40:00.883" v="856" actId="478"/>
          <ac:spMkLst>
            <pc:docMk/>
            <pc:sldMk cId="0" sldId="267"/>
            <ac:spMk id="189" creationId="{00000000-0000-0000-0000-000000000000}"/>
          </ac:spMkLst>
        </pc:spChg>
        <pc:spChg chg="mod ord">
          <ac:chgData name="Sarah J. Hulme" userId="6954dca2-bc62-4fad-abfd-a8121a08464f" providerId="ADAL" clId="{F877442E-A683-4F3B-97BE-9B5285A591A2}" dt="2022-06-12T22:14:29.554" v="1829" actId="20577"/>
          <ac:spMkLst>
            <pc:docMk/>
            <pc:sldMk cId="0" sldId="267"/>
            <ac:spMk id="191" creationId="{00000000-0000-0000-0000-000000000000}"/>
          </ac:spMkLst>
        </pc:spChg>
        <pc:picChg chg="mod ord">
          <ac:chgData name="Sarah J. Hulme" userId="6954dca2-bc62-4fad-abfd-a8121a08464f" providerId="ADAL" clId="{F877442E-A683-4F3B-97BE-9B5285A591A2}" dt="2022-06-12T21:40:27.594" v="868" actId="14100"/>
          <ac:picMkLst>
            <pc:docMk/>
            <pc:sldMk cId="0" sldId="267"/>
            <ac:picMk id="190" creationId="{00000000-0000-0000-0000-000000000000}"/>
          </ac:picMkLst>
        </pc:picChg>
        <pc:picChg chg="mod">
          <ac:chgData name="Sarah J. Hulme" userId="6954dca2-bc62-4fad-abfd-a8121a08464f" providerId="ADAL" clId="{F877442E-A683-4F3B-97BE-9B5285A591A2}" dt="2022-06-12T21:40:29.937" v="869" actId="1076"/>
          <ac:picMkLst>
            <pc:docMk/>
            <pc:sldMk cId="0" sldId="267"/>
            <ac:picMk id="192" creationId="{00000000-0000-0000-0000-000000000000}"/>
          </ac:picMkLst>
        </pc:picChg>
        <pc:picChg chg="del">
          <ac:chgData name="Sarah J. Hulme" userId="6954dca2-bc62-4fad-abfd-a8121a08464f" providerId="ADAL" clId="{F877442E-A683-4F3B-97BE-9B5285A591A2}" dt="2022-06-12T21:40:22.919" v="866" actId="478"/>
          <ac:picMkLst>
            <pc:docMk/>
            <pc:sldMk cId="0" sldId="267"/>
            <ac:picMk id="193" creationId="{00000000-0000-0000-0000-000000000000}"/>
          </ac:picMkLst>
        </pc:picChg>
      </pc:sldChg>
      <pc:sldChg chg="addSp delSp modSp del mod ord modClrScheme chgLayout modNotes">
        <pc:chgData name="Sarah J. Hulme" userId="6954dca2-bc62-4fad-abfd-a8121a08464f" providerId="ADAL" clId="{F877442E-A683-4F3B-97BE-9B5285A591A2}" dt="2022-06-12T22:15:07.017" v="1834"/>
        <pc:sldMkLst>
          <pc:docMk/>
          <pc:sldMk cId="0" sldId="268"/>
        </pc:sldMkLst>
        <pc:spChg chg="add del mod">
          <ac:chgData name="Sarah J. Hulme" userId="6954dca2-bc62-4fad-abfd-a8121a08464f" providerId="ADAL" clId="{F877442E-A683-4F3B-97BE-9B5285A591A2}" dt="2022-06-12T21:05:39.907" v="60"/>
          <ac:spMkLst>
            <pc:docMk/>
            <pc:sldMk cId="0" sldId="268"/>
            <ac:spMk id="2" creationId="{E036DFFF-40BF-3161-AFBF-409BC5C5248B}"/>
          </ac:spMkLst>
        </pc:spChg>
        <pc:spChg chg="add del mod">
          <ac:chgData name="Sarah J. Hulme" userId="6954dca2-bc62-4fad-abfd-a8121a08464f" providerId="ADAL" clId="{F877442E-A683-4F3B-97BE-9B5285A591A2}" dt="2022-06-12T21:40:54.426" v="873" actId="478"/>
          <ac:spMkLst>
            <pc:docMk/>
            <pc:sldMk cId="0" sldId="268"/>
            <ac:spMk id="3" creationId="{4798E0F5-507B-A546-B7A2-5D3A76A3015A}"/>
          </ac:spMkLst>
        </pc:spChg>
        <pc:spChg chg="add del mod">
          <ac:chgData name="Sarah J. Hulme" userId="6954dca2-bc62-4fad-abfd-a8121a08464f" providerId="ADAL" clId="{F877442E-A683-4F3B-97BE-9B5285A591A2}" dt="2022-06-12T21:05:39.907" v="60"/>
          <ac:spMkLst>
            <pc:docMk/>
            <pc:sldMk cId="0" sldId="268"/>
            <ac:spMk id="3" creationId="{D50B25BC-0BAD-7BB1-2685-DC9D27570C17}"/>
          </ac:spMkLst>
        </pc:spChg>
        <pc:spChg chg="add mod">
          <ac:chgData name="Sarah J. Hulme" userId="6954dca2-bc62-4fad-abfd-a8121a08464f" providerId="ADAL" clId="{F877442E-A683-4F3B-97BE-9B5285A591A2}" dt="2022-06-12T21:42:53.854" v="1001" actId="1076"/>
          <ac:spMkLst>
            <pc:docMk/>
            <pc:sldMk cId="0" sldId="268"/>
            <ac:spMk id="4" creationId="{6390B997-4997-D4AC-DEC5-12D481BFC38E}"/>
          </ac:spMkLst>
        </pc:spChg>
        <pc:spChg chg="add del mod">
          <ac:chgData name="Sarah J. Hulme" userId="6954dca2-bc62-4fad-abfd-a8121a08464f" providerId="ADAL" clId="{F877442E-A683-4F3B-97BE-9B5285A591A2}" dt="2022-06-12T21:05:39.907" v="60"/>
          <ac:spMkLst>
            <pc:docMk/>
            <pc:sldMk cId="0" sldId="268"/>
            <ac:spMk id="4" creationId="{F1B81085-31A6-055A-7E50-94ED1167B480}"/>
          </ac:spMkLst>
        </pc:spChg>
        <pc:spChg chg="add mod">
          <ac:chgData name="Sarah J. Hulme" userId="6954dca2-bc62-4fad-abfd-a8121a08464f" providerId="ADAL" clId="{F877442E-A683-4F3B-97BE-9B5285A591A2}" dt="2022-06-12T22:15:07.017" v="1834"/>
          <ac:spMkLst>
            <pc:docMk/>
            <pc:sldMk cId="0" sldId="268"/>
            <ac:spMk id="9" creationId="{1B9EB467-E36A-1529-6CCA-38D26E7B1462}"/>
          </ac:spMkLst>
        </pc:spChg>
        <pc:spChg chg="del mod ord">
          <ac:chgData name="Sarah J. Hulme" userId="6954dca2-bc62-4fad-abfd-a8121a08464f" providerId="ADAL" clId="{F877442E-A683-4F3B-97BE-9B5285A591A2}" dt="2022-06-12T21:40:53.113" v="872" actId="478"/>
          <ac:spMkLst>
            <pc:docMk/>
            <pc:sldMk cId="0" sldId="268"/>
            <ac:spMk id="198" creationId="{00000000-0000-0000-0000-000000000000}"/>
          </ac:spMkLst>
        </pc:spChg>
        <pc:spChg chg="mod ord">
          <ac:chgData name="Sarah J. Hulme" userId="6954dca2-bc62-4fad-abfd-a8121a08464f" providerId="ADAL" clId="{F877442E-A683-4F3B-97BE-9B5285A591A2}" dt="2022-06-12T21:42:45.346" v="999" actId="207"/>
          <ac:spMkLst>
            <pc:docMk/>
            <pc:sldMk cId="0" sldId="268"/>
            <ac:spMk id="200" creationId="{00000000-0000-0000-0000-000000000000}"/>
          </ac:spMkLst>
        </pc:spChg>
        <pc:picChg chg="mod ord">
          <ac:chgData name="Sarah J. Hulme" userId="6954dca2-bc62-4fad-abfd-a8121a08464f" providerId="ADAL" clId="{F877442E-A683-4F3B-97BE-9B5285A591A2}" dt="2022-06-12T21:42:49.879" v="1000" actId="1076"/>
          <ac:picMkLst>
            <pc:docMk/>
            <pc:sldMk cId="0" sldId="268"/>
            <ac:picMk id="199" creationId="{00000000-0000-0000-0000-000000000000}"/>
          </ac:picMkLst>
        </pc:picChg>
        <pc:picChg chg="del">
          <ac:chgData name="Sarah J. Hulme" userId="6954dca2-bc62-4fad-abfd-a8121a08464f" providerId="ADAL" clId="{F877442E-A683-4F3B-97BE-9B5285A591A2}" dt="2022-06-12T21:41:07.678" v="879" actId="478"/>
          <ac:picMkLst>
            <pc:docMk/>
            <pc:sldMk cId="0" sldId="268"/>
            <ac:picMk id="201" creationId="{00000000-0000-0000-0000-000000000000}"/>
          </ac:picMkLst>
        </pc:picChg>
      </pc:sldChg>
      <pc:sldChg chg="addSp delSp modSp del mod ord modClrScheme chgLayout modNotes">
        <pc:chgData name="Sarah J. Hulme" userId="6954dca2-bc62-4fad-abfd-a8121a08464f" providerId="ADAL" clId="{F877442E-A683-4F3B-97BE-9B5285A591A2}" dt="2022-06-12T22:15:13.377" v="1835"/>
        <pc:sldMkLst>
          <pc:docMk/>
          <pc:sldMk cId="0" sldId="269"/>
        </pc:sldMkLst>
        <pc:spChg chg="add del mod">
          <ac:chgData name="Sarah J. Hulme" userId="6954dca2-bc62-4fad-abfd-a8121a08464f" providerId="ADAL" clId="{F877442E-A683-4F3B-97BE-9B5285A591A2}" dt="2022-06-12T21:05:39.907" v="60"/>
          <ac:spMkLst>
            <pc:docMk/>
            <pc:sldMk cId="0" sldId="269"/>
            <ac:spMk id="2" creationId="{63B54DAA-3BF1-C2C3-E2E2-99125A58C44C}"/>
          </ac:spMkLst>
        </pc:spChg>
        <pc:spChg chg="add del mod">
          <ac:chgData name="Sarah J. Hulme" userId="6954dca2-bc62-4fad-abfd-a8121a08464f" providerId="ADAL" clId="{F877442E-A683-4F3B-97BE-9B5285A591A2}" dt="2022-06-12T21:05:39.907" v="60"/>
          <ac:spMkLst>
            <pc:docMk/>
            <pc:sldMk cId="0" sldId="269"/>
            <ac:spMk id="3" creationId="{0839279C-B955-8699-1D93-AE7654549733}"/>
          </ac:spMkLst>
        </pc:spChg>
        <pc:spChg chg="add del mod">
          <ac:chgData name="Sarah J. Hulme" userId="6954dca2-bc62-4fad-abfd-a8121a08464f" providerId="ADAL" clId="{F877442E-A683-4F3B-97BE-9B5285A591A2}" dt="2022-06-12T21:43:04.390" v="1004" actId="478"/>
          <ac:spMkLst>
            <pc:docMk/>
            <pc:sldMk cId="0" sldId="269"/>
            <ac:spMk id="3" creationId="{813C935C-7B01-C635-E5C4-DFD0628B0482}"/>
          </ac:spMkLst>
        </pc:spChg>
        <pc:spChg chg="add del mod">
          <ac:chgData name="Sarah J. Hulme" userId="6954dca2-bc62-4fad-abfd-a8121a08464f" providerId="ADAL" clId="{F877442E-A683-4F3B-97BE-9B5285A591A2}" dt="2022-06-12T21:05:39.907" v="60"/>
          <ac:spMkLst>
            <pc:docMk/>
            <pc:sldMk cId="0" sldId="269"/>
            <ac:spMk id="4" creationId="{3B12C371-27AE-44D1-C353-5D829F2FF805}"/>
          </ac:spMkLst>
        </pc:spChg>
        <pc:spChg chg="add mod">
          <ac:chgData name="Sarah J. Hulme" userId="6954dca2-bc62-4fad-abfd-a8121a08464f" providerId="ADAL" clId="{F877442E-A683-4F3B-97BE-9B5285A591A2}" dt="2022-06-12T22:15:13.377" v="1835"/>
          <ac:spMkLst>
            <pc:docMk/>
            <pc:sldMk cId="0" sldId="269"/>
            <ac:spMk id="8" creationId="{3502EB91-757F-46B1-573A-897CF66668B3}"/>
          </ac:spMkLst>
        </pc:spChg>
        <pc:spChg chg="del mod ord">
          <ac:chgData name="Sarah J. Hulme" userId="6954dca2-bc62-4fad-abfd-a8121a08464f" providerId="ADAL" clId="{F877442E-A683-4F3B-97BE-9B5285A591A2}" dt="2022-06-12T21:43:02.452" v="1003" actId="478"/>
          <ac:spMkLst>
            <pc:docMk/>
            <pc:sldMk cId="0" sldId="269"/>
            <ac:spMk id="206" creationId="{00000000-0000-0000-0000-000000000000}"/>
          </ac:spMkLst>
        </pc:spChg>
        <pc:spChg chg="mod ord">
          <ac:chgData name="Sarah J. Hulme" userId="6954dca2-bc62-4fad-abfd-a8121a08464f" providerId="ADAL" clId="{F877442E-A683-4F3B-97BE-9B5285A591A2}" dt="2022-06-12T21:44:22.644" v="1061" actId="1076"/>
          <ac:spMkLst>
            <pc:docMk/>
            <pc:sldMk cId="0" sldId="269"/>
            <ac:spMk id="208" creationId="{00000000-0000-0000-0000-000000000000}"/>
          </ac:spMkLst>
        </pc:spChg>
        <pc:picChg chg="mod ord">
          <ac:chgData name="Sarah J. Hulme" userId="6954dca2-bc62-4fad-abfd-a8121a08464f" providerId="ADAL" clId="{F877442E-A683-4F3B-97BE-9B5285A591A2}" dt="2022-06-12T21:43:30.838" v="1014" actId="1076"/>
          <ac:picMkLst>
            <pc:docMk/>
            <pc:sldMk cId="0" sldId="269"/>
            <ac:picMk id="207" creationId="{00000000-0000-0000-0000-000000000000}"/>
          </ac:picMkLst>
        </pc:picChg>
        <pc:picChg chg="del">
          <ac:chgData name="Sarah J. Hulme" userId="6954dca2-bc62-4fad-abfd-a8121a08464f" providerId="ADAL" clId="{F877442E-A683-4F3B-97BE-9B5285A591A2}" dt="2022-06-12T21:43:29.494" v="1013" actId="478"/>
          <ac:picMkLst>
            <pc:docMk/>
            <pc:sldMk cId="0" sldId="269"/>
            <ac:picMk id="209" creationId="{00000000-0000-0000-0000-000000000000}"/>
          </ac:picMkLst>
        </pc:picChg>
      </pc:sldChg>
      <pc:sldChg chg="addSp delSp modSp del modNotes">
        <pc:chgData name="Sarah J. Hulme" userId="6954dca2-bc62-4fad-abfd-a8121a08464f" providerId="ADAL" clId="{F877442E-A683-4F3B-97BE-9B5285A591A2}" dt="2022-06-12T21:38:19.737" v="854" actId="47"/>
        <pc:sldMkLst>
          <pc:docMk/>
          <pc:sldMk cId="0" sldId="270"/>
        </pc:sldMkLst>
        <pc:spChg chg="add del mod">
          <ac:chgData name="Sarah J. Hulme" userId="6954dca2-bc62-4fad-abfd-a8121a08464f" providerId="ADAL" clId="{F877442E-A683-4F3B-97BE-9B5285A591A2}" dt="2022-06-12T21:05:39.907" v="60"/>
          <ac:spMkLst>
            <pc:docMk/>
            <pc:sldMk cId="0" sldId="270"/>
            <ac:spMk id="2" creationId="{72276785-A20D-D1F9-7728-7FE83CC5BA7A}"/>
          </ac:spMkLst>
        </pc:spChg>
        <pc:spChg chg="add del mod">
          <ac:chgData name="Sarah J. Hulme" userId="6954dca2-bc62-4fad-abfd-a8121a08464f" providerId="ADAL" clId="{F877442E-A683-4F3B-97BE-9B5285A591A2}" dt="2022-06-12T21:05:39.907" v="60"/>
          <ac:spMkLst>
            <pc:docMk/>
            <pc:sldMk cId="0" sldId="270"/>
            <ac:spMk id="3" creationId="{43892F45-A070-AB53-85BA-60945BEAB551}"/>
          </ac:spMkLst>
        </pc:spChg>
        <pc:spChg chg="add del mod">
          <ac:chgData name="Sarah J. Hulme" userId="6954dca2-bc62-4fad-abfd-a8121a08464f" providerId="ADAL" clId="{F877442E-A683-4F3B-97BE-9B5285A591A2}" dt="2022-06-12T21:05:39.907" v="60"/>
          <ac:spMkLst>
            <pc:docMk/>
            <pc:sldMk cId="0" sldId="270"/>
            <ac:spMk id="4" creationId="{E251279F-1597-8470-6ACB-118D9858146C}"/>
          </ac:spMkLst>
        </pc:spChg>
        <pc:spChg chg="mod">
          <ac:chgData name="Sarah J. Hulme" userId="6954dca2-bc62-4fad-abfd-a8121a08464f" providerId="ADAL" clId="{F877442E-A683-4F3B-97BE-9B5285A591A2}" dt="2022-06-12T21:05:39.907" v="60"/>
          <ac:spMkLst>
            <pc:docMk/>
            <pc:sldMk cId="0" sldId="270"/>
            <ac:spMk id="214" creationId="{00000000-0000-0000-0000-000000000000}"/>
          </ac:spMkLst>
        </pc:spChg>
        <pc:spChg chg="mod">
          <ac:chgData name="Sarah J. Hulme" userId="6954dca2-bc62-4fad-abfd-a8121a08464f" providerId="ADAL" clId="{F877442E-A683-4F3B-97BE-9B5285A591A2}" dt="2022-06-12T21:05:39.907" v="60"/>
          <ac:spMkLst>
            <pc:docMk/>
            <pc:sldMk cId="0" sldId="270"/>
            <ac:spMk id="216" creationId="{00000000-0000-0000-0000-000000000000}"/>
          </ac:spMkLst>
        </pc:spChg>
        <pc:picChg chg="mod">
          <ac:chgData name="Sarah J. Hulme" userId="6954dca2-bc62-4fad-abfd-a8121a08464f" providerId="ADAL" clId="{F877442E-A683-4F3B-97BE-9B5285A591A2}" dt="2022-06-12T21:05:39.907" v="60"/>
          <ac:picMkLst>
            <pc:docMk/>
            <pc:sldMk cId="0" sldId="270"/>
            <ac:picMk id="215" creationId="{00000000-0000-0000-0000-000000000000}"/>
          </ac:picMkLst>
        </pc:picChg>
      </pc:sldChg>
      <pc:sldChg chg="addSp delSp modSp del mod modClrScheme chgLayout modNotes">
        <pc:chgData name="Sarah J. Hulme" userId="6954dca2-bc62-4fad-abfd-a8121a08464f" providerId="ADAL" clId="{F877442E-A683-4F3B-97BE-9B5285A591A2}" dt="2022-06-12T22:15:38.948" v="1841" actId="20577"/>
        <pc:sldMkLst>
          <pc:docMk/>
          <pc:sldMk cId="0" sldId="271"/>
        </pc:sldMkLst>
        <pc:spChg chg="add del mod">
          <ac:chgData name="Sarah J. Hulme" userId="6954dca2-bc62-4fad-abfd-a8121a08464f" providerId="ADAL" clId="{F877442E-A683-4F3B-97BE-9B5285A591A2}" dt="2022-06-12T21:05:39.907" v="60"/>
          <ac:spMkLst>
            <pc:docMk/>
            <pc:sldMk cId="0" sldId="271"/>
            <ac:spMk id="2" creationId="{B5B34E44-FD35-880A-51E3-CFDDB551B6A8}"/>
          </ac:spMkLst>
        </pc:spChg>
        <pc:spChg chg="add del mod">
          <ac:chgData name="Sarah J. Hulme" userId="6954dca2-bc62-4fad-abfd-a8121a08464f" providerId="ADAL" clId="{F877442E-A683-4F3B-97BE-9B5285A591A2}" dt="2022-06-12T21:05:39.907" v="60"/>
          <ac:spMkLst>
            <pc:docMk/>
            <pc:sldMk cId="0" sldId="271"/>
            <ac:spMk id="3" creationId="{64C7F9F9-51FF-61B6-258A-CEFC037E3547}"/>
          </ac:spMkLst>
        </pc:spChg>
        <pc:spChg chg="add del mod">
          <ac:chgData name="Sarah J. Hulme" userId="6954dca2-bc62-4fad-abfd-a8121a08464f" providerId="ADAL" clId="{F877442E-A683-4F3B-97BE-9B5285A591A2}" dt="2022-06-12T21:44:35.616" v="1064" actId="478"/>
          <ac:spMkLst>
            <pc:docMk/>
            <pc:sldMk cId="0" sldId="271"/>
            <ac:spMk id="3" creationId="{A1E8D58C-3EC5-F013-F7E5-8FB7F72CC29C}"/>
          </ac:spMkLst>
        </pc:spChg>
        <pc:spChg chg="add del mod">
          <ac:chgData name="Sarah J. Hulme" userId="6954dca2-bc62-4fad-abfd-a8121a08464f" providerId="ADAL" clId="{F877442E-A683-4F3B-97BE-9B5285A591A2}" dt="2022-06-12T21:05:39.907" v="60"/>
          <ac:spMkLst>
            <pc:docMk/>
            <pc:sldMk cId="0" sldId="271"/>
            <ac:spMk id="4" creationId="{7B21E574-8DA6-4D89-1983-06120657CE5F}"/>
          </ac:spMkLst>
        </pc:spChg>
        <pc:spChg chg="add mod">
          <ac:chgData name="Sarah J. Hulme" userId="6954dca2-bc62-4fad-abfd-a8121a08464f" providerId="ADAL" clId="{F877442E-A683-4F3B-97BE-9B5285A591A2}" dt="2022-06-12T22:15:38.948" v="1841" actId="20577"/>
          <ac:spMkLst>
            <pc:docMk/>
            <pc:sldMk cId="0" sldId="271"/>
            <ac:spMk id="8" creationId="{068446CF-F33B-D3EF-B05D-1D0E0C19A607}"/>
          </ac:spMkLst>
        </pc:spChg>
        <pc:spChg chg="del mod ord">
          <ac:chgData name="Sarah J. Hulme" userId="6954dca2-bc62-4fad-abfd-a8121a08464f" providerId="ADAL" clId="{F877442E-A683-4F3B-97BE-9B5285A591A2}" dt="2022-06-12T21:44:34.209" v="1063" actId="478"/>
          <ac:spMkLst>
            <pc:docMk/>
            <pc:sldMk cId="0" sldId="271"/>
            <ac:spMk id="223" creationId="{00000000-0000-0000-0000-000000000000}"/>
          </ac:spMkLst>
        </pc:spChg>
        <pc:spChg chg="mod ord">
          <ac:chgData name="Sarah J. Hulme" userId="6954dca2-bc62-4fad-abfd-a8121a08464f" providerId="ADAL" clId="{F877442E-A683-4F3B-97BE-9B5285A591A2}" dt="2022-06-12T21:51:18.592" v="1219" actId="207"/>
          <ac:spMkLst>
            <pc:docMk/>
            <pc:sldMk cId="0" sldId="271"/>
            <ac:spMk id="225" creationId="{00000000-0000-0000-0000-000000000000}"/>
          </ac:spMkLst>
        </pc:spChg>
        <pc:picChg chg="mod">
          <ac:chgData name="Sarah J. Hulme" userId="6954dca2-bc62-4fad-abfd-a8121a08464f" providerId="ADAL" clId="{F877442E-A683-4F3B-97BE-9B5285A591A2}" dt="2022-06-12T21:47:47.437" v="1195" actId="1076"/>
          <ac:picMkLst>
            <pc:docMk/>
            <pc:sldMk cId="0" sldId="271"/>
            <ac:picMk id="224" creationId="{00000000-0000-0000-0000-000000000000}"/>
          </ac:picMkLst>
        </pc:picChg>
        <pc:picChg chg="del">
          <ac:chgData name="Sarah J. Hulme" userId="6954dca2-bc62-4fad-abfd-a8121a08464f" providerId="ADAL" clId="{F877442E-A683-4F3B-97BE-9B5285A591A2}" dt="2022-06-12T21:47:46.218" v="1194" actId="478"/>
          <ac:picMkLst>
            <pc:docMk/>
            <pc:sldMk cId="0" sldId="271"/>
            <ac:picMk id="226" creationId="{00000000-0000-0000-0000-000000000000}"/>
          </ac:picMkLst>
        </pc:picChg>
      </pc:sldChg>
      <pc:sldChg chg="addSp delSp modSp del mod ord modClrScheme chgLayout">
        <pc:chgData name="Sarah J. Hulme" userId="6954dca2-bc62-4fad-abfd-a8121a08464f" providerId="ADAL" clId="{F877442E-A683-4F3B-97BE-9B5285A591A2}" dt="2022-06-12T22:15:28.773" v="1838"/>
        <pc:sldMkLst>
          <pc:docMk/>
          <pc:sldMk cId="0" sldId="272"/>
        </pc:sldMkLst>
        <pc:spChg chg="add del mod">
          <ac:chgData name="Sarah J. Hulme" userId="6954dca2-bc62-4fad-abfd-a8121a08464f" providerId="ADAL" clId="{F877442E-A683-4F3B-97BE-9B5285A591A2}" dt="2022-06-12T21:05:39.907" v="60"/>
          <ac:spMkLst>
            <pc:docMk/>
            <pc:sldMk cId="0" sldId="272"/>
            <ac:spMk id="2" creationId="{8BDC4830-DF37-21A5-4D79-8DD43421940B}"/>
          </ac:spMkLst>
        </pc:spChg>
        <pc:spChg chg="add del mod">
          <ac:chgData name="Sarah J. Hulme" userId="6954dca2-bc62-4fad-abfd-a8121a08464f" providerId="ADAL" clId="{F877442E-A683-4F3B-97BE-9B5285A591A2}" dt="2022-06-12T21:50:29.267" v="1199" actId="478"/>
          <ac:spMkLst>
            <pc:docMk/>
            <pc:sldMk cId="0" sldId="272"/>
            <ac:spMk id="3" creationId="{34FFAF62-F11F-FD65-1971-494462C1C387}"/>
          </ac:spMkLst>
        </pc:spChg>
        <pc:spChg chg="add del mod">
          <ac:chgData name="Sarah J. Hulme" userId="6954dca2-bc62-4fad-abfd-a8121a08464f" providerId="ADAL" clId="{F877442E-A683-4F3B-97BE-9B5285A591A2}" dt="2022-06-12T21:05:39.907" v="60"/>
          <ac:spMkLst>
            <pc:docMk/>
            <pc:sldMk cId="0" sldId="272"/>
            <ac:spMk id="3" creationId="{48FB8203-246D-2959-7ECC-043D900C8AD8}"/>
          </ac:spMkLst>
        </pc:spChg>
        <pc:spChg chg="add del mod">
          <ac:chgData name="Sarah J. Hulme" userId="6954dca2-bc62-4fad-abfd-a8121a08464f" providerId="ADAL" clId="{F877442E-A683-4F3B-97BE-9B5285A591A2}" dt="2022-06-12T21:05:39.907" v="60"/>
          <ac:spMkLst>
            <pc:docMk/>
            <pc:sldMk cId="0" sldId="272"/>
            <ac:spMk id="4" creationId="{4B7E71A0-0519-8C42-01C0-8809C37AD9E7}"/>
          </ac:spMkLst>
        </pc:spChg>
        <pc:spChg chg="add mod">
          <ac:chgData name="Sarah J. Hulme" userId="6954dca2-bc62-4fad-abfd-a8121a08464f" providerId="ADAL" clId="{F877442E-A683-4F3B-97BE-9B5285A591A2}" dt="2022-06-12T22:15:28.773" v="1838"/>
          <ac:spMkLst>
            <pc:docMk/>
            <pc:sldMk cId="0" sldId="272"/>
            <ac:spMk id="8" creationId="{D3D027E5-015A-4AD5-ACC1-46DED2E7E9A0}"/>
          </ac:spMkLst>
        </pc:spChg>
        <pc:spChg chg="del mod ord">
          <ac:chgData name="Sarah J. Hulme" userId="6954dca2-bc62-4fad-abfd-a8121a08464f" providerId="ADAL" clId="{F877442E-A683-4F3B-97BE-9B5285A591A2}" dt="2022-06-12T21:50:27.201" v="1198" actId="478"/>
          <ac:spMkLst>
            <pc:docMk/>
            <pc:sldMk cId="0" sldId="272"/>
            <ac:spMk id="231" creationId="{00000000-0000-0000-0000-000000000000}"/>
          </ac:spMkLst>
        </pc:spChg>
        <pc:spChg chg="mod ord">
          <ac:chgData name="Sarah J. Hulme" userId="6954dca2-bc62-4fad-abfd-a8121a08464f" providerId="ADAL" clId="{F877442E-A683-4F3B-97BE-9B5285A591A2}" dt="2022-06-12T22:05:40.089" v="1440" actId="6549"/>
          <ac:spMkLst>
            <pc:docMk/>
            <pc:sldMk cId="0" sldId="272"/>
            <ac:spMk id="233" creationId="{00000000-0000-0000-0000-000000000000}"/>
          </ac:spMkLst>
        </pc:spChg>
        <pc:picChg chg="mod ord">
          <ac:chgData name="Sarah J. Hulme" userId="6954dca2-bc62-4fad-abfd-a8121a08464f" providerId="ADAL" clId="{F877442E-A683-4F3B-97BE-9B5285A591A2}" dt="2022-06-12T21:50:42.812" v="1205" actId="1076"/>
          <ac:picMkLst>
            <pc:docMk/>
            <pc:sldMk cId="0" sldId="272"/>
            <ac:picMk id="232" creationId="{00000000-0000-0000-0000-000000000000}"/>
          </ac:picMkLst>
        </pc:picChg>
        <pc:picChg chg="del">
          <ac:chgData name="Sarah J. Hulme" userId="6954dca2-bc62-4fad-abfd-a8121a08464f" providerId="ADAL" clId="{F877442E-A683-4F3B-97BE-9B5285A591A2}" dt="2022-06-12T21:50:38.844" v="1204" actId="478"/>
          <ac:picMkLst>
            <pc:docMk/>
            <pc:sldMk cId="0" sldId="272"/>
            <ac:picMk id="234" creationId="{00000000-0000-0000-0000-000000000000}"/>
          </ac:picMkLst>
        </pc:picChg>
      </pc:sldChg>
      <pc:sldChg chg="addSp delSp modSp del modNotes">
        <pc:chgData name="Sarah J. Hulme" userId="6954dca2-bc62-4fad-abfd-a8121a08464f" providerId="ADAL" clId="{F877442E-A683-4F3B-97BE-9B5285A591A2}" dt="2022-06-12T22:05:45.247" v="1441" actId="47"/>
        <pc:sldMkLst>
          <pc:docMk/>
          <pc:sldMk cId="0" sldId="273"/>
        </pc:sldMkLst>
        <pc:spChg chg="add del mod">
          <ac:chgData name="Sarah J. Hulme" userId="6954dca2-bc62-4fad-abfd-a8121a08464f" providerId="ADAL" clId="{F877442E-A683-4F3B-97BE-9B5285A591A2}" dt="2022-06-12T21:05:39.907" v="60"/>
          <ac:spMkLst>
            <pc:docMk/>
            <pc:sldMk cId="0" sldId="273"/>
            <ac:spMk id="2" creationId="{AC6E47AD-CC5D-1BB5-D897-6D8E09635E16}"/>
          </ac:spMkLst>
        </pc:spChg>
        <pc:spChg chg="add del mod">
          <ac:chgData name="Sarah J. Hulme" userId="6954dca2-bc62-4fad-abfd-a8121a08464f" providerId="ADAL" clId="{F877442E-A683-4F3B-97BE-9B5285A591A2}" dt="2022-06-12T21:05:39.907" v="60"/>
          <ac:spMkLst>
            <pc:docMk/>
            <pc:sldMk cId="0" sldId="273"/>
            <ac:spMk id="3" creationId="{5781D680-0300-2B1D-B3D0-A7086FE01C8C}"/>
          </ac:spMkLst>
        </pc:spChg>
        <pc:spChg chg="add del mod">
          <ac:chgData name="Sarah J. Hulme" userId="6954dca2-bc62-4fad-abfd-a8121a08464f" providerId="ADAL" clId="{F877442E-A683-4F3B-97BE-9B5285A591A2}" dt="2022-06-12T21:05:39.907" v="60"/>
          <ac:spMkLst>
            <pc:docMk/>
            <pc:sldMk cId="0" sldId="273"/>
            <ac:spMk id="4" creationId="{1468C261-DB26-EA22-115A-C3073855D2CC}"/>
          </ac:spMkLst>
        </pc:spChg>
        <pc:spChg chg="mod">
          <ac:chgData name="Sarah J. Hulme" userId="6954dca2-bc62-4fad-abfd-a8121a08464f" providerId="ADAL" clId="{F877442E-A683-4F3B-97BE-9B5285A591A2}" dt="2022-06-12T21:05:39.907" v="60"/>
          <ac:spMkLst>
            <pc:docMk/>
            <pc:sldMk cId="0" sldId="273"/>
            <ac:spMk id="239" creationId="{00000000-0000-0000-0000-000000000000}"/>
          </ac:spMkLst>
        </pc:spChg>
        <pc:spChg chg="mod">
          <ac:chgData name="Sarah J. Hulme" userId="6954dca2-bc62-4fad-abfd-a8121a08464f" providerId="ADAL" clId="{F877442E-A683-4F3B-97BE-9B5285A591A2}" dt="2022-06-12T21:05:39.907" v="60"/>
          <ac:spMkLst>
            <pc:docMk/>
            <pc:sldMk cId="0" sldId="273"/>
            <ac:spMk id="241" creationId="{00000000-0000-0000-0000-000000000000}"/>
          </ac:spMkLst>
        </pc:spChg>
        <pc:picChg chg="mod">
          <ac:chgData name="Sarah J. Hulme" userId="6954dca2-bc62-4fad-abfd-a8121a08464f" providerId="ADAL" clId="{F877442E-A683-4F3B-97BE-9B5285A591A2}" dt="2022-06-12T21:05:39.907" v="60"/>
          <ac:picMkLst>
            <pc:docMk/>
            <pc:sldMk cId="0" sldId="273"/>
            <ac:picMk id="240" creationId="{00000000-0000-0000-0000-000000000000}"/>
          </ac:picMkLst>
        </pc:picChg>
      </pc:sldChg>
      <pc:sldChg chg="addSp delSp modSp del mod modClrScheme chgLayout modNotes">
        <pc:chgData name="Sarah J. Hulme" userId="6954dca2-bc62-4fad-abfd-a8121a08464f" providerId="ADAL" clId="{F877442E-A683-4F3B-97BE-9B5285A591A2}" dt="2022-06-12T22:15:33.042" v="1839"/>
        <pc:sldMkLst>
          <pc:docMk/>
          <pc:sldMk cId="0" sldId="274"/>
        </pc:sldMkLst>
        <pc:spChg chg="add del mod">
          <ac:chgData name="Sarah J. Hulme" userId="6954dca2-bc62-4fad-abfd-a8121a08464f" providerId="ADAL" clId="{F877442E-A683-4F3B-97BE-9B5285A591A2}" dt="2022-06-12T21:05:39.907" v="60"/>
          <ac:spMkLst>
            <pc:docMk/>
            <pc:sldMk cId="0" sldId="274"/>
            <ac:spMk id="2" creationId="{3BD55212-00AB-5C65-CDEC-A1FD4547F6C7}"/>
          </ac:spMkLst>
        </pc:spChg>
        <pc:spChg chg="add del mod">
          <ac:chgData name="Sarah J. Hulme" userId="6954dca2-bc62-4fad-abfd-a8121a08464f" providerId="ADAL" clId="{F877442E-A683-4F3B-97BE-9B5285A591A2}" dt="2022-06-12T22:05:54.500" v="1444" actId="478"/>
          <ac:spMkLst>
            <pc:docMk/>
            <pc:sldMk cId="0" sldId="274"/>
            <ac:spMk id="3" creationId="{321F4A9F-FDB6-50A0-61D5-014FDC9F7857}"/>
          </ac:spMkLst>
        </pc:spChg>
        <pc:spChg chg="add del mod">
          <ac:chgData name="Sarah J. Hulme" userId="6954dca2-bc62-4fad-abfd-a8121a08464f" providerId="ADAL" clId="{F877442E-A683-4F3B-97BE-9B5285A591A2}" dt="2022-06-12T21:05:39.907" v="60"/>
          <ac:spMkLst>
            <pc:docMk/>
            <pc:sldMk cId="0" sldId="274"/>
            <ac:spMk id="3" creationId="{B6005965-FB70-5724-810B-809775AB9CAF}"/>
          </ac:spMkLst>
        </pc:spChg>
        <pc:spChg chg="add del mod">
          <ac:chgData name="Sarah J. Hulme" userId="6954dca2-bc62-4fad-abfd-a8121a08464f" providerId="ADAL" clId="{F877442E-A683-4F3B-97BE-9B5285A591A2}" dt="2022-06-12T21:05:39.907" v="60"/>
          <ac:spMkLst>
            <pc:docMk/>
            <pc:sldMk cId="0" sldId="274"/>
            <ac:spMk id="4" creationId="{1DCBC6B5-C7E1-329E-C6A8-C91B3340DA84}"/>
          </ac:spMkLst>
        </pc:spChg>
        <pc:spChg chg="add mod">
          <ac:chgData name="Sarah J. Hulme" userId="6954dca2-bc62-4fad-abfd-a8121a08464f" providerId="ADAL" clId="{F877442E-A683-4F3B-97BE-9B5285A591A2}" dt="2022-06-12T22:15:33.042" v="1839"/>
          <ac:spMkLst>
            <pc:docMk/>
            <pc:sldMk cId="0" sldId="274"/>
            <ac:spMk id="10" creationId="{CE22891C-9552-CFAE-D07A-8A90AC2B85AD}"/>
          </ac:spMkLst>
        </pc:spChg>
        <pc:spChg chg="del mod ord">
          <ac:chgData name="Sarah J. Hulme" userId="6954dca2-bc62-4fad-abfd-a8121a08464f" providerId="ADAL" clId="{F877442E-A683-4F3B-97BE-9B5285A591A2}" dt="2022-06-12T22:05:53.811" v="1443" actId="478"/>
          <ac:spMkLst>
            <pc:docMk/>
            <pc:sldMk cId="0" sldId="274"/>
            <ac:spMk id="247" creationId="{00000000-0000-0000-0000-000000000000}"/>
          </ac:spMkLst>
        </pc:spChg>
        <pc:spChg chg="mod ord">
          <ac:chgData name="Sarah J. Hulme" userId="6954dca2-bc62-4fad-abfd-a8121a08464f" providerId="ADAL" clId="{F877442E-A683-4F3B-97BE-9B5285A591A2}" dt="2022-06-12T22:12:32.302" v="1719" actId="207"/>
          <ac:spMkLst>
            <pc:docMk/>
            <pc:sldMk cId="0" sldId="274"/>
            <ac:spMk id="249" creationId="{00000000-0000-0000-0000-000000000000}"/>
          </ac:spMkLst>
        </pc:spChg>
        <pc:picChg chg="mod ord">
          <ac:chgData name="Sarah J. Hulme" userId="6954dca2-bc62-4fad-abfd-a8121a08464f" providerId="ADAL" clId="{F877442E-A683-4F3B-97BE-9B5285A591A2}" dt="2022-06-12T22:07:03.135" v="1465" actId="1076"/>
          <ac:picMkLst>
            <pc:docMk/>
            <pc:sldMk cId="0" sldId="274"/>
            <ac:picMk id="248" creationId="{00000000-0000-0000-0000-000000000000}"/>
          </ac:picMkLst>
        </pc:picChg>
        <pc:picChg chg="del">
          <ac:chgData name="Sarah J. Hulme" userId="6954dca2-bc62-4fad-abfd-a8121a08464f" providerId="ADAL" clId="{F877442E-A683-4F3B-97BE-9B5285A591A2}" dt="2022-06-12T22:06:54.964" v="1463" actId="478"/>
          <ac:picMkLst>
            <pc:docMk/>
            <pc:sldMk cId="0" sldId="274"/>
            <ac:picMk id="250" creationId="{00000000-0000-0000-0000-000000000000}"/>
          </ac:picMkLst>
        </pc:picChg>
        <pc:picChg chg="mod">
          <ac:chgData name="Sarah J. Hulme" userId="6954dca2-bc62-4fad-abfd-a8121a08464f" providerId="ADAL" clId="{F877442E-A683-4F3B-97BE-9B5285A591A2}" dt="2022-06-12T22:08:48.140" v="1700" actId="1076"/>
          <ac:picMkLst>
            <pc:docMk/>
            <pc:sldMk cId="0" sldId="274"/>
            <ac:picMk id="251" creationId="{00000000-0000-0000-0000-000000000000}"/>
          </ac:picMkLst>
        </pc:picChg>
        <pc:picChg chg="del">
          <ac:chgData name="Sarah J. Hulme" userId="6954dca2-bc62-4fad-abfd-a8121a08464f" providerId="ADAL" clId="{F877442E-A683-4F3B-97BE-9B5285A591A2}" dt="2022-06-12T22:06:59.320" v="1464" actId="478"/>
          <ac:picMkLst>
            <pc:docMk/>
            <pc:sldMk cId="0" sldId="274"/>
            <ac:picMk id="252" creationId="{00000000-0000-0000-0000-000000000000}"/>
          </ac:picMkLst>
        </pc:picChg>
      </pc:sldChg>
      <pc:sldChg chg="del">
        <pc:chgData name="Sarah J. Hulme" userId="6954dca2-bc62-4fad-abfd-a8121a08464f" providerId="ADAL" clId="{F877442E-A683-4F3B-97BE-9B5285A591A2}" dt="2022-06-12T21:02:42.263" v="18" actId="47"/>
        <pc:sldMkLst>
          <pc:docMk/>
          <pc:sldMk cId="0" sldId="275"/>
        </pc:sldMkLst>
      </pc:sldChg>
      <pc:sldChg chg="addSp delSp modSp new del mod">
        <pc:chgData name="Sarah J. Hulme" userId="6954dca2-bc62-4fad-abfd-a8121a08464f" providerId="ADAL" clId="{F877442E-A683-4F3B-97BE-9B5285A591A2}" dt="2022-06-12T21:10:39.781" v="108" actId="47"/>
        <pc:sldMkLst>
          <pc:docMk/>
          <pc:sldMk cId="2764278582" sldId="275"/>
        </pc:sldMkLst>
        <pc:spChg chg="del">
          <ac:chgData name="Sarah J. Hulme" userId="6954dca2-bc62-4fad-abfd-a8121a08464f" providerId="ADAL" clId="{F877442E-A683-4F3B-97BE-9B5285A591A2}" dt="2022-06-12T21:08:00.596" v="73" actId="478"/>
          <ac:spMkLst>
            <pc:docMk/>
            <pc:sldMk cId="2764278582" sldId="275"/>
            <ac:spMk id="2" creationId="{1D476089-1CEE-52FE-6719-756EFE2A3CFC}"/>
          </ac:spMkLst>
        </pc:spChg>
        <pc:spChg chg="add mod">
          <ac:chgData name="Sarah J. Hulme" userId="6954dca2-bc62-4fad-abfd-a8121a08464f" providerId="ADAL" clId="{F877442E-A683-4F3B-97BE-9B5285A591A2}" dt="2022-06-12T21:07:16.791" v="68" actId="27636"/>
          <ac:spMkLst>
            <pc:docMk/>
            <pc:sldMk cId="2764278582" sldId="275"/>
            <ac:spMk id="4" creationId="{CAE8F0E0-18F9-059E-5341-37691E1FA6AF}"/>
          </ac:spMkLst>
        </pc:spChg>
        <pc:spChg chg="add mod">
          <ac:chgData name="Sarah J. Hulme" userId="6954dca2-bc62-4fad-abfd-a8121a08464f" providerId="ADAL" clId="{F877442E-A683-4F3B-97BE-9B5285A591A2}" dt="2022-06-12T21:07:16.678" v="67"/>
          <ac:spMkLst>
            <pc:docMk/>
            <pc:sldMk cId="2764278582" sldId="275"/>
            <ac:spMk id="7" creationId="{87172A3D-4569-E032-1B9D-A7F60D85C5AC}"/>
          </ac:spMkLst>
        </pc:spChg>
        <pc:picChg chg="add mod">
          <ac:chgData name="Sarah J. Hulme" userId="6954dca2-bc62-4fad-abfd-a8121a08464f" providerId="ADAL" clId="{F877442E-A683-4F3B-97BE-9B5285A591A2}" dt="2022-06-12T21:07:16.678" v="67"/>
          <ac:picMkLst>
            <pc:docMk/>
            <pc:sldMk cId="2764278582" sldId="275"/>
            <ac:picMk id="3" creationId="{47EA4DF9-35A3-797F-A88C-DE9BB60AC763}"/>
          </ac:picMkLst>
        </pc:picChg>
        <pc:picChg chg="add mod">
          <ac:chgData name="Sarah J. Hulme" userId="6954dca2-bc62-4fad-abfd-a8121a08464f" providerId="ADAL" clId="{F877442E-A683-4F3B-97BE-9B5285A591A2}" dt="2022-06-12T21:07:16.678" v="67"/>
          <ac:picMkLst>
            <pc:docMk/>
            <pc:sldMk cId="2764278582" sldId="275"/>
            <ac:picMk id="5" creationId="{E2E9E0BD-0CE0-D6A9-B25E-A69A4EB6D11F}"/>
          </ac:picMkLst>
        </pc:picChg>
        <pc:picChg chg="add mod">
          <ac:chgData name="Sarah J. Hulme" userId="6954dca2-bc62-4fad-abfd-a8121a08464f" providerId="ADAL" clId="{F877442E-A683-4F3B-97BE-9B5285A591A2}" dt="2022-06-12T21:07:16.678" v="67"/>
          <ac:picMkLst>
            <pc:docMk/>
            <pc:sldMk cId="2764278582" sldId="275"/>
            <ac:picMk id="6" creationId="{BA059DEF-75BA-166D-F637-D793AE58B48F}"/>
          </ac:picMkLst>
        </pc:picChg>
      </pc:sldChg>
      <pc:sldChg chg="del">
        <pc:chgData name="Sarah J. Hulme" userId="6954dca2-bc62-4fad-abfd-a8121a08464f" providerId="ADAL" clId="{F877442E-A683-4F3B-97BE-9B5285A591A2}" dt="2022-06-12T21:02:42.544" v="19" actId="47"/>
        <pc:sldMkLst>
          <pc:docMk/>
          <pc:sldMk cId="0" sldId="276"/>
        </pc:sldMkLst>
      </pc:sldChg>
      <pc:sldChg chg="new del">
        <pc:chgData name="Sarah J. Hulme" userId="6954dca2-bc62-4fad-abfd-a8121a08464f" providerId="ADAL" clId="{F877442E-A683-4F3B-97BE-9B5285A591A2}" dt="2022-06-12T21:08:56.821" v="78" actId="47"/>
        <pc:sldMkLst>
          <pc:docMk/>
          <pc:sldMk cId="1099786116" sldId="276"/>
        </pc:sldMkLst>
      </pc:sldChg>
      <pc:sldChg chg="addSp delSp modSp new mod ord modClrScheme chgLayout">
        <pc:chgData name="Sarah J. Hulme" userId="6954dca2-bc62-4fad-abfd-a8121a08464f" providerId="ADAL" clId="{F877442E-A683-4F3B-97BE-9B5285A591A2}" dt="2022-06-12T22:14:46.465" v="1831" actId="20577"/>
        <pc:sldMkLst>
          <pc:docMk/>
          <pc:sldMk cId="378181446" sldId="277"/>
        </pc:sldMkLst>
        <pc:spChg chg="mod ord">
          <ac:chgData name="Sarah J. Hulme" userId="6954dca2-bc62-4fad-abfd-a8121a08464f" providerId="ADAL" clId="{F877442E-A683-4F3B-97BE-9B5285A591A2}" dt="2022-06-12T22:14:46.465" v="1831" actId="20577"/>
          <ac:spMkLst>
            <pc:docMk/>
            <pc:sldMk cId="378181446" sldId="277"/>
            <ac:spMk id="2" creationId="{332E4979-CF89-E6EF-8599-CB318CF1F1E7}"/>
          </ac:spMkLst>
        </pc:spChg>
        <pc:spChg chg="add mod">
          <ac:chgData name="Sarah J. Hulme" userId="6954dca2-bc62-4fad-abfd-a8121a08464f" providerId="ADAL" clId="{F877442E-A683-4F3B-97BE-9B5285A591A2}" dt="2022-06-12T21:19:48.206" v="293" actId="1076"/>
          <ac:spMkLst>
            <pc:docMk/>
            <pc:sldMk cId="378181446" sldId="277"/>
            <ac:spMk id="4" creationId="{8F933993-D692-B738-740D-D0D4221D708A}"/>
          </ac:spMkLst>
        </pc:spChg>
        <pc:spChg chg="add del mod">
          <ac:chgData name="Sarah J. Hulme" userId="6954dca2-bc62-4fad-abfd-a8121a08464f" providerId="ADAL" clId="{F877442E-A683-4F3B-97BE-9B5285A591A2}" dt="2022-06-12T21:19:09.366" v="224" actId="478"/>
          <ac:spMkLst>
            <pc:docMk/>
            <pc:sldMk cId="378181446" sldId="277"/>
            <ac:spMk id="7" creationId="{1CD83B54-8228-8FAD-EC49-D2E84281BD69}"/>
          </ac:spMkLst>
        </pc:spChg>
        <pc:spChg chg="add mod">
          <ac:chgData name="Sarah J. Hulme" userId="6954dca2-bc62-4fad-abfd-a8121a08464f" providerId="ADAL" clId="{F877442E-A683-4F3B-97BE-9B5285A591A2}" dt="2022-06-12T21:19:37.453" v="290" actId="1076"/>
          <ac:spMkLst>
            <pc:docMk/>
            <pc:sldMk cId="378181446" sldId="277"/>
            <ac:spMk id="8" creationId="{B80A81B3-26F2-AB35-079B-303E53D0117D}"/>
          </ac:spMkLst>
        </pc:spChg>
        <pc:spChg chg="add mod">
          <ac:chgData name="Sarah J. Hulme" userId="6954dca2-bc62-4fad-abfd-a8121a08464f" providerId="ADAL" clId="{F877442E-A683-4F3B-97BE-9B5285A591A2}" dt="2022-06-12T21:22:51.087" v="439" actId="1076"/>
          <ac:spMkLst>
            <pc:docMk/>
            <pc:sldMk cId="378181446" sldId="277"/>
            <ac:spMk id="9" creationId="{BCCCC441-D8C8-73DB-5C01-0F79E04AD66D}"/>
          </ac:spMkLst>
        </pc:spChg>
        <pc:picChg chg="add mod">
          <ac:chgData name="Sarah J. Hulme" userId="6954dca2-bc62-4fad-abfd-a8121a08464f" providerId="ADAL" clId="{F877442E-A683-4F3B-97BE-9B5285A591A2}" dt="2022-06-12T21:21:49.919" v="408" actId="1035"/>
          <ac:picMkLst>
            <pc:docMk/>
            <pc:sldMk cId="378181446" sldId="277"/>
            <ac:picMk id="3" creationId="{525C6F41-943D-F394-77BE-9475BD170442}"/>
          </ac:picMkLst>
        </pc:picChg>
        <pc:picChg chg="add mod">
          <ac:chgData name="Sarah J. Hulme" userId="6954dca2-bc62-4fad-abfd-a8121a08464f" providerId="ADAL" clId="{F877442E-A683-4F3B-97BE-9B5285A591A2}" dt="2022-06-12T21:21:49.919" v="408" actId="1035"/>
          <ac:picMkLst>
            <pc:docMk/>
            <pc:sldMk cId="378181446" sldId="277"/>
            <ac:picMk id="5" creationId="{FF3DADDC-4292-3136-59D1-2B3088255E7E}"/>
          </ac:picMkLst>
        </pc:picChg>
        <pc:picChg chg="add mod">
          <ac:chgData name="Sarah J. Hulme" userId="6954dca2-bc62-4fad-abfd-a8121a08464f" providerId="ADAL" clId="{F877442E-A683-4F3B-97BE-9B5285A591A2}" dt="2022-06-12T21:22:54.884" v="440" actId="1076"/>
          <ac:picMkLst>
            <pc:docMk/>
            <pc:sldMk cId="378181446" sldId="277"/>
            <ac:picMk id="6" creationId="{76532BAA-B5EB-D44E-28E1-B2DB10DBBA23}"/>
          </ac:picMkLst>
        </pc:picChg>
      </pc:sldChg>
      <pc:sldChg chg="del">
        <pc:chgData name="Sarah J. Hulme" userId="6954dca2-bc62-4fad-abfd-a8121a08464f" providerId="ADAL" clId="{F877442E-A683-4F3B-97BE-9B5285A591A2}" dt="2022-06-12T21:02:42.841" v="21" actId="47"/>
        <pc:sldMkLst>
          <pc:docMk/>
          <pc:sldMk cId="0" sldId="278"/>
        </pc:sldMkLst>
      </pc:sldChg>
      <pc:sldChg chg="new del">
        <pc:chgData name="Sarah J. Hulme" userId="6954dca2-bc62-4fad-abfd-a8121a08464f" providerId="ADAL" clId="{F877442E-A683-4F3B-97BE-9B5285A591A2}" dt="2022-06-12T23:36:34.872" v="1843" actId="47"/>
        <pc:sldMkLst>
          <pc:docMk/>
          <pc:sldMk cId="2557425644" sldId="278"/>
        </pc:sldMkLst>
      </pc:sldChg>
      <pc:sldChg chg="del">
        <pc:chgData name="Sarah J. Hulme" userId="6954dca2-bc62-4fad-abfd-a8121a08464f" providerId="ADAL" clId="{F877442E-A683-4F3B-97BE-9B5285A591A2}" dt="2022-06-12T21:02:43.326" v="22" actId="47"/>
        <pc:sldMkLst>
          <pc:docMk/>
          <pc:sldMk cId="0" sldId="279"/>
        </pc:sldMkLst>
      </pc:sldChg>
      <pc:sldChg chg="del">
        <pc:chgData name="Sarah J. Hulme" userId="6954dca2-bc62-4fad-abfd-a8121a08464f" providerId="ADAL" clId="{F877442E-A683-4F3B-97BE-9B5285A591A2}" dt="2022-06-12T21:02:43.373" v="23" actId="47"/>
        <pc:sldMkLst>
          <pc:docMk/>
          <pc:sldMk cId="0" sldId="280"/>
        </pc:sldMkLst>
      </pc:sldChg>
      <pc:sldChg chg="del">
        <pc:chgData name="Sarah J. Hulme" userId="6954dca2-bc62-4fad-abfd-a8121a08464f" providerId="ADAL" clId="{F877442E-A683-4F3B-97BE-9B5285A591A2}" dt="2022-06-12T21:02:43.404" v="24" actId="47"/>
        <pc:sldMkLst>
          <pc:docMk/>
          <pc:sldMk cId="0" sldId="281"/>
        </pc:sldMkLst>
      </pc:sldChg>
      <pc:sldChg chg="del">
        <pc:chgData name="Sarah J. Hulme" userId="6954dca2-bc62-4fad-abfd-a8121a08464f" providerId="ADAL" clId="{F877442E-A683-4F3B-97BE-9B5285A591A2}" dt="2022-06-12T21:02:43.435" v="25" actId="47"/>
        <pc:sldMkLst>
          <pc:docMk/>
          <pc:sldMk cId="0" sldId="282"/>
        </pc:sldMkLst>
      </pc:sldChg>
      <pc:sldChg chg="del">
        <pc:chgData name="Sarah J. Hulme" userId="6954dca2-bc62-4fad-abfd-a8121a08464f" providerId="ADAL" clId="{F877442E-A683-4F3B-97BE-9B5285A591A2}" dt="2022-06-12T21:02:43.482" v="26" actId="47"/>
        <pc:sldMkLst>
          <pc:docMk/>
          <pc:sldMk cId="0" sldId="283"/>
        </pc:sldMkLst>
      </pc:sldChg>
      <pc:sldChg chg="del">
        <pc:chgData name="Sarah J. Hulme" userId="6954dca2-bc62-4fad-abfd-a8121a08464f" providerId="ADAL" clId="{F877442E-A683-4F3B-97BE-9B5285A591A2}" dt="2022-06-12T21:02:43.591" v="27" actId="47"/>
        <pc:sldMkLst>
          <pc:docMk/>
          <pc:sldMk cId="0" sldId="284"/>
        </pc:sldMkLst>
      </pc:sldChg>
      <pc:sldChg chg="del">
        <pc:chgData name="Sarah J. Hulme" userId="6954dca2-bc62-4fad-abfd-a8121a08464f" providerId="ADAL" clId="{F877442E-A683-4F3B-97BE-9B5285A591A2}" dt="2022-06-12T21:02:43.607" v="28" actId="47"/>
        <pc:sldMkLst>
          <pc:docMk/>
          <pc:sldMk cId="0" sldId="285"/>
        </pc:sldMkLst>
      </pc:sldChg>
      <pc:sldChg chg="del">
        <pc:chgData name="Sarah J. Hulme" userId="6954dca2-bc62-4fad-abfd-a8121a08464f" providerId="ADAL" clId="{F877442E-A683-4F3B-97BE-9B5285A591A2}" dt="2022-06-12T21:02:43.653" v="29" actId="47"/>
        <pc:sldMkLst>
          <pc:docMk/>
          <pc:sldMk cId="0" sldId="286"/>
        </pc:sldMkLst>
      </pc:sldChg>
      <pc:sldChg chg="del">
        <pc:chgData name="Sarah J. Hulme" userId="6954dca2-bc62-4fad-abfd-a8121a08464f" providerId="ADAL" clId="{F877442E-A683-4F3B-97BE-9B5285A591A2}" dt="2022-06-12T21:02:43.685" v="30" actId="47"/>
        <pc:sldMkLst>
          <pc:docMk/>
          <pc:sldMk cId="0" sldId="287"/>
        </pc:sldMkLst>
      </pc:sldChg>
      <pc:sldChg chg="del">
        <pc:chgData name="Sarah J. Hulme" userId="6954dca2-bc62-4fad-abfd-a8121a08464f" providerId="ADAL" clId="{F877442E-A683-4F3B-97BE-9B5285A591A2}" dt="2022-06-12T21:02:43.716" v="31" actId="47"/>
        <pc:sldMkLst>
          <pc:docMk/>
          <pc:sldMk cId="0" sldId="288"/>
        </pc:sldMkLst>
      </pc:sldChg>
      <pc:sldChg chg="del">
        <pc:chgData name="Sarah J. Hulme" userId="6954dca2-bc62-4fad-abfd-a8121a08464f" providerId="ADAL" clId="{F877442E-A683-4F3B-97BE-9B5285A591A2}" dt="2022-06-12T21:02:43.810" v="32" actId="47"/>
        <pc:sldMkLst>
          <pc:docMk/>
          <pc:sldMk cId="0" sldId="289"/>
        </pc:sldMkLst>
      </pc:sldChg>
      <pc:sldChg chg="del">
        <pc:chgData name="Sarah J. Hulme" userId="6954dca2-bc62-4fad-abfd-a8121a08464f" providerId="ADAL" clId="{F877442E-A683-4F3B-97BE-9B5285A591A2}" dt="2022-06-12T21:02:43.857" v="33" actId="47"/>
        <pc:sldMkLst>
          <pc:docMk/>
          <pc:sldMk cId="0" sldId="290"/>
        </pc:sldMkLst>
      </pc:sldChg>
      <pc:sldChg chg="del">
        <pc:chgData name="Sarah J. Hulme" userId="6954dca2-bc62-4fad-abfd-a8121a08464f" providerId="ADAL" clId="{F877442E-A683-4F3B-97BE-9B5285A591A2}" dt="2022-06-12T21:02:43.872" v="34" actId="47"/>
        <pc:sldMkLst>
          <pc:docMk/>
          <pc:sldMk cId="0" sldId="291"/>
        </pc:sldMkLst>
      </pc:sldChg>
      <pc:sldChg chg="del">
        <pc:chgData name="Sarah J. Hulme" userId="6954dca2-bc62-4fad-abfd-a8121a08464f" providerId="ADAL" clId="{F877442E-A683-4F3B-97BE-9B5285A591A2}" dt="2022-06-12T21:02:44.185" v="35" actId="47"/>
        <pc:sldMkLst>
          <pc:docMk/>
          <pc:sldMk cId="0" sldId="292"/>
        </pc:sldMkLst>
      </pc:sldChg>
      <pc:sldChg chg="del">
        <pc:chgData name="Sarah J. Hulme" userId="6954dca2-bc62-4fad-abfd-a8121a08464f" providerId="ADAL" clId="{F877442E-A683-4F3B-97BE-9B5285A591A2}" dt="2022-06-12T21:02:44.263" v="36" actId="47"/>
        <pc:sldMkLst>
          <pc:docMk/>
          <pc:sldMk cId="0" sldId="293"/>
        </pc:sldMkLst>
      </pc:sldChg>
      <pc:sldChg chg="del">
        <pc:chgData name="Sarah J. Hulme" userId="6954dca2-bc62-4fad-abfd-a8121a08464f" providerId="ADAL" clId="{F877442E-A683-4F3B-97BE-9B5285A591A2}" dt="2022-06-12T21:02:44.310" v="37" actId="47"/>
        <pc:sldMkLst>
          <pc:docMk/>
          <pc:sldMk cId="1662221542" sldId="295"/>
        </pc:sldMkLst>
      </pc:sldChg>
      <pc:sldMasterChg chg="addSldLayout delSldLayout modSldLayout">
        <pc:chgData name="Sarah J. Hulme" userId="6954dca2-bc62-4fad-abfd-a8121a08464f" providerId="ADAL" clId="{F877442E-A683-4F3B-97BE-9B5285A591A2}" dt="2022-06-12T21:10:31.561" v="107" actId="1076"/>
        <pc:sldMasterMkLst>
          <pc:docMk/>
          <pc:sldMasterMk cId="0" sldId="2147483659"/>
        </pc:sldMasterMkLst>
        <pc:sldLayoutChg chg="add del">
          <pc:chgData name="Sarah J. Hulme" userId="6954dca2-bc62-4fad-abfd-a8121a08464f" providerId="ADAL" clId="{F877442E-A683-4F3B-97BE-9B5285A591A2}" dt="2022-06-12T21:02:46.816" v="39" actId="47"/>
          <pc:sldLayoutMkLst>
            <pc:docMk/>
            <pc:sldMasterMk cId="0" sldId="2147483659"/>
            <pc:sldLayoutMk cId="0" sldId="2147483648"/>
          </pc:sldLayoutMkLst>
        </pc:sldLayoutChg>
        <pc:sldLayoutChg chg="del">
          <pc:chgData name="Sarah J. Hulme" userId="6954dca2-bc62-4fad-abfd-a8121a08464f" providerId="ADAL" clId="{F877442E-A683-4F3B-97BE-9B5285A591A2}" dt="2022-06-12T21:02:43.653" v="29" actId="47"/>
          <pc:sldLayoutMkLst>
            <pc:docMk/>
            <pc:sldMasterMk cId="0" sldId="2147483659"/>
            <pc:sldLayoutMk cId="0" sldId="2147483649"/>
          </pc:sldLayoutMkLst>
        </pc:sldLayoutChg>
        <pc:sldLayoutChg chg="del">
          <pc:chgData name="Sarah J. Hulme" userId="6954dca2-bc62-4fad-abfd-a8121a08464f" providerId="ADAL" clId="{F877442E-A683-4F3B-97BE-9B5285A591A2}" dt="2022-06-12T21:02:44.185" v="35" actId="47"/>
          <pc:sldLayoutMkLst>
            <pc:docMk/>
            <pc:sldMasterMk cId="0" sldId="2147483659"/>
            <pc:sldLayoutMk cId="0" sldId="2147483651"/>
          </pc:sldLayoutMkLst>
        </pc:sldLayoutChg>
        <pc:sldLayoutChg chg="del">
          <pc:chgData name="Sarah J. Hulme" userId="6954dca2-bc62-4fad-abfd-a8121a08464f" providerId="ADAL" clId="{F877442E-A683-4F3B-97BE-9B5285A591A2}" dt="2022-06-12T21:02:40.920" v="9" actId="47"/>
          <pc:sldLayoutMkLst>
            <pc:docMk/>
            <pc:sldMasterMk cId="0" sldId="2147483659"/>
            <pc:sldLayoutMk cId="0" sldId="2147483652"/>
          </pc:sldLayoutMkLst>
        </pc:sldLayoutChg>
        <pc:sldLayoutChg chg="del">
          <pc:chgData name="Sarah J. Hulme" userId="6954dca2-bc62-4fad-abfd-a8121a08464f" providerId="ADAL" clId="{F877442E-A683-4F3B-97BE-9B5285A591A2}" dt="2022-06-12T21:02:40.420" v="5" actId="47"/>
          <pc:sldLayoutMkLst>
            <pc:docMk/>
            <pc:sldMasterMk cId="0" sldId="2147483659"/>
            <pc:sldLayoutMk cId="0" sldId="2147483654"/>
          </pc:sldLayoutMkLst>
        </pc:sldLayoutChg>
        <pc:sldLayoutChg chg="del">
          <pc:chgData name="Sarah J. Hulme" userId="6954dca2-bc62-4fad-abfd-a8121a08464f" providerId="ADAL" clId="{F877442E-A683-4F3B-97BE-9B5285A591A2}" dt="2022-06-12T21:02:43.607" v="28" actId="47"/>
          <pc:sldLayoutMkLst>
            <pc:docMk/>
            <pc:sldMasterMk cId="0" sldId="2147483659"/>
            <pc:sldLayoutMk cId="0" sldId="2147483655"/>
          </pc:sldLayoutMkLst>
        </pc:sldLayoutChg>
        <pc:sldLayoutChg chg="addSp delSp modSp mod">
          <pc:chgData name="Sarah J. Hulme" userId="6954dca2-bc62-4fad-abfd-a8121a08464f" providerId="ADAL" clId="{F877442E-A683-4F3B-97BE-9B5285A591A2}" dt="2022-06-12T21:10:31.561" v="107" actId="1076"/>
          <pc:sldLayoutMkLst>
            <pc:docMk/>
            <pc:sldMasterMk cId="0" sldId="2147483659"/>
            <pc:sldLayoutMk cId="0" sldId="2147483656"/>
          </pc:sldLayoutMkLst>
          <pc:spChg chg="add mod">
            <ac:chgData name="Sarah J. Hulme" userId="6954dca2-bc62-4fad-abfd-a8121a08464f" providerId="ADAL" clId="{F877442E-A683-4F3B-97BE-9B5285A591A2}" dt="2022-06-12T21:08:38.908" v="75"/>
            <ac:spMkLst>
              <pc:docMk/>
              <pc:sldMasterMk cId="0" sldId="2147483659"/>
              <pc:sldLayoutMk cId="0" sldId="2147483656"/>
              <ac:spMk id="6" creationId="{581D152A-A7FB-105C-0262-09365CC9C6D2}"/>
            </ac:spMkLst>
          </pc:spChg>
          <pc:spChg chg="mod">
            <ac:chgData name="Sarah J. Hulme" userId="6954dca2-bc62-4fad-abfd-a8121a08464f" providerId="ADAL" clId="{F877442E-A683-4F3B-97BE-9B5285A591A2}" dt="2022-06-12T21:10:26.262" v="105" actId="14100"/>
            <ac:spMkLst>
              <pc:docMk/>
              <pc:sldMasterMk cId="0" sldId="2147483659"/>
              <pc:sldLayoutMk cId="0" sldId="2147483656"/>
              <ac:spMk id="51" creationId="{00000000-0000-0000-0000-000000000000}"/>
            </ac:spMkLst>
          </pc:spChg>
          <pc:spChg chg="del">
            <ac:chgData name="Sarah J. Hulme" userId="6954dca2-bc62-4fad-abfd-a8121a08464f" providerId="ADAL" clId="{F877442E-A683-4F3B-97BE-9B5285A591A2}" dt="2022-06-12T21:08:09.093" v="74" actId="478"/>
            <ac:spMkLst>
              <pc:docMk/>
              <pc:sldMasterMk cId="0" sldId="2147483659"/>
              <pc:sldLayoutMk cId="0" sldId="2147483656"/>
              <ac:spMk id="52" creationId="{00000000-0000-0000-0000-000000000000}"/>
            </ac:spMkLst>
          </pc:spChg>
          <pc:picChg chg="add mod">
            <ac:chgData name="Sarah J. Hulme" userId="6954dca2-bc62-4fad-abfd-a8121a08464f" providerId="ADAL" clId="{F877442E-A683-4F3B-97BE-9B5285A591A2}" dt="2022-06-12T21:10:31.561" v="107" actId="1076"/>
            <ac:picMkLst>
              <pc:docMk/>
              <pc:sldMasterMk cId="0" sldId="2147483659"/>
              <pc:sldLayoutMk cId="0" sldId="2147483656"/>
              <ac:picMk id="5" creationId="{5B8863DB-D6A6-0273-63F8-A21A2D0FDFBE}"/>
            </ac:picMkLst>
          </pc:picChg>
        </pc:sldLayoutChg>
        <pc:sldLayoutChg chg="del">
          <pc:chgData name="Sarah J. Hulme" userId="6954dca2-bc62-4fad-abfd-a8121a08464f" providerId="ADAL" clId="{F877442E-A683-4F3B-97BE-9B5285A591A2}" dt="2022-06-12T21:02:44.310" v="37" actId="47"/>
          <pc:sldLayoutMkLst>
            <pc:docMk/>
            <pc:sldMasterMk cId="0" sldId="2147483659"/>
            <pc:sldLayoutMk cId="0" sldId="2147483657"/>
          </pc:sldLayoutMkLst>
        </pc:sldLayoutChg>
        <pc:sldLayoutChg chg="del">
          <pc:chgData name="Sarah J. Hulme" userId="6954dca2-bc62-4fad-abfd-a8121a08464f" providerId="ADAL" clId="{F877442E-A683-4F3B-97BE-9B5285A591A2}" dt="2022-06-12T21:05:52.424" v="61" actId="47"/>
          <pc:sldLayoutMkLst>
            <pc:docMk/>
            <pc:sldMasterMk cId="0" sldId="2147483659"/>
            <pc:sldLayoutMk cId="264347138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 name="Picture 5" descr="Text&#10;&#10;Description automatically generated">
            <a:extLst>
              <a:ext uri="{FF2B5EF4-FFF2-40B4-BE49-F238E27FC236}">
                <a16:creationId xmlns:a16="http://schemas.microsoft.com/office/drawing/2014/main" id="{5C737613-6E95-55B1-BED5-D1073DB76747}"/>
              </a:ext>
            </a:extLst>
          </p:cNvPr>
          <p:cNvPicPr>
            <a:picLocks noChangeAspect="1"/>
          </p:cNvPicPr>
          <p:nvPr userDrawn="1"/>
        </p:nvPicPr>
        <p:blipFill>
          <a:blip r:embed="rId2"/>
          <a:stretch>
            <a:fillRect/>
          </a:stretch>
        </p:blipFill>
        <p:spPr>
          <a:xfrm>
            <a:off x="122842" y="4376799"/>
            <a:ext cx="1429021" cy="6237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50"/>
        <p:cNvGrpSpPr/>
        <p:nvPr/>
      </p:nvGrpSpPr>
      <p:grpSpPr>
        <a:xfrm>
          <a:off x="0" y="0"/>
          <a:ext cx="0" cy="0"/>
          <a:chOff x="0" y="0"/>
          <a:chExt cx="0" cy="0"/>
        </a:xfrm>
      </p:grpSpPr>
      <p:sp>
        <p:nvSpPr>
          <p:cNvPr id="51" name="Google Shape;51;p10"/>
          <p:cNvSpPr/>
          <p:nvPr/>
        </p:nvSpPr>
        <p:spPr>
          <a:xfrm>
            <a:off x="0" y="4570598"/>
            <a:ext cx="9144000" cy="572701"/>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 name="Picture 4" descr="Text&#10;&#10;Description automatically generated">
            <a:extLst>
              <a:ext uri="{FF2B5EF4-FFF2-40B4-BE49-F238E27FC236}">
                <a16:creationId xmlns:a16="http://schemas.microsoft.com/office/drawing/2014/main" id="{5B8863DB-D6A6-0273-63F8-A21A2D0FDFBE}"/>
              </a:ext>
            </a:extLst>
          </p:cNvPr>
          <p:cNvPicPr>
            <a:picLocks noChangeAspect="1"/>
          </p:cNvPicPr>
          <p:nvPr userDrawn="1"/>
        </p:nvPicPr>
        <p:blipFill>
          <a:blip r:embed="rId2"/>
          <a:stretch>
            <a:fillRect/>
          </a:stretch>
        </p:blipFill>
        <p:spPr>
          <a:xfrm>
            <a:off x="140755" y="4659801"/>
            <a:ext cx="926613" cy="404424"/>
          </a:xfrm>
          <a:prstGeom prst="rect">
            <a:avLst/>
          </a:prstGeom>
        </p:spPr>
      </p:pic>
      <p:sp>
        <p:nvSpPr>
          <p:cNvPr id="6" name="Google Shape;6;p1">
            <a:extLst>
              <a:ext uri="{FF2B5EF4-FFF2-40B4-BE49-F238E27FC236}">
                <a16:creationId xmlns:a16="http://schemas.microsoft.com/office/drawing/2014/main" id="{581D152A-A7FB-105C-0262-09365CC9C6D2}"/>
              </a:ext>
            </a:extLst>
          </p:cNvPr>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descr="Text&#10;&#10;Description automatically generated">
            <a:extLst>
              <a:ext uri="{FF2B5EF4-FFF2-40B4-BE49-F238E27FC236}">
                <a16:creationId xmlns:a16="http://schemas.microsoft.com/office/drawing/2014/main" id="{8BF69541-4ACB-244A-87F9-C6F115FB53BD}"/>
              </a:ext>
            </a:extLst>
          </p:cNvPr>
          <p:cNvPicPr>
            <a:picLocks noChangeAspect="1"/>
          </p:cNvPicPr>
          <p:nvPr userDrawn="1"/>
        </p:nvPicPr>
        <p:blipFill>
          <a:blip r:embed="rId2"/>
          <a:stretch>
            <a:fillRect/>
          </a:stretch>
        </p:blipFill>
        <p:spPr>
          <a:xfrm>
            <a:off x="7623385" y="79510"/>
            <a:ext cx="1429021" cy="623701"/>
          </a:xfrm>
          <a:prstGeom prst="rect">
            <a:avLst/>
          </a:prstGeom>
        </p:spPr>
      </p:pic>
    </p:spTree>
    <p:extLst>
      <p:ext uri="{BB962C8B-B14F-4D97-AF65-F5344CB8AC3E}">
        <p14:creationId xmlns:p14="http://schemas.microsoft.com/office/powerpoint/2010/main" val="358133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20" name="Google Shape;20;p2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21" name="Google Shape;21;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854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61" r:id="rId5"/>
    <p:sldLayoutId id="2147483658"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fontScale="90000"/>
          </a:bodyPr>
          <a:lstStyle/>
          <a:p>
            <a:pPr lvl="0"/>
            <a:r>
              <a:rPr lang="en" dirty="0"/>
              <a:t>Museum in a Box</a:t>
            </a:r>
            <a:br>
              <a:rPr lang="en" dirty="0"/>
            </a:br>
            <a:r>
              <a:rPr lang="en" dirty="0"/>
              <a:t>	Mining in Nevada </a:t>
            </a:r>
            <a:br>
              <a:rPr lang="en" dirty="0"/>
            </a:br>
            <a:endParaRPr dirty="0"/>
          </a:p>
        </p:txBody>
      </p:sp>
      <p:sp>
        <p:nvSpPr>
          <p:cNvPr id="65" name="Google Shape;65;p13"/>
          <p:cNvSpPr txBox="1">
            <a:spLocks noGrp="1"/>
          </p:cNvSpPr>
          <p:nvPr>
            <p:ph type="subTitle" idx="1"/>
          </p:nvPr>
        </p:nvSpPr>
        <p:spPr>
          <a:xfrm>
            <a:off x="311700" y="220260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dirty="0"/>
              <a:t>Artifacts</a:t>
            </a:r>
            <a:endParaRPr sz="2800" dirty="0"/>
          </a:p>
        </p:txBody>
      </p:sp>
      <p:pic>
        <p:nvPicPr>
          <p:cNvPr id="66" name="Google Shape;66;p13"/>
          <p:cNvPicPr preferRelativeResize="0"/>
          <p:nvPr/>
        </p:nvPicPr>
        <p:blipFill/>
        <p:spPr>
          <a:xfrm>
            <a:off x="6574000" y="3907700"/>
            <a:ext cx="2473075" cy="1078000"/>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5E07AE46-3AF0-D4F2-6A78-9E3C282B8E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3999" y="3906318"/>
            <a:ext cx="2473075" cy="1079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Google Shape;225;p16"/>
          <p:cNvSpPr txBox="1">
            <a:spLocks noGrp="1"/>
          </p:cNvSpPr>
          <p:nvPr>
            <p:ph type="body" idx="4294967295"/>
          </p:nvPr>
        </p:nvSpPr>
        <p:spPr>
          <a:xfrm>
            <a:off x="265050" y="1414389"/>
            <a:ext cx="4450950" cy="2975362"/>
          </a:xfrm>
          <a:prstGeom prst="rect">
            <a:avLst/>
          </a:prstGeom>
          <a:noFill/>
          <a:ln>
            <a:noFill/>
          </a:ln>
        </p:spPr>
        <p:txBody>
          <a:bodyPr spcFirstLastPara="1" wrap="square" lIns="68569" tIns="34275" rIns="68569" bIns="34275" anchor="t" anchorCtr="0">
            <a:normAutofit/>
          </a:bodyPr>
          <a:lstStyle/>
          <a:p>
            <a:pPr marL="0" indent="0">
              <a:lnSpc>
                <a:spcPct val="90000"/>
              </a:lnSpc>
              <a:spcBef>
                <a:spcPts val="0"/>
              </a:spcBef>
              <a:buSzPts val="2000"/>
              <a:buNone/>
            </a:pPr>
            <a:r>
              <a:rPr lang="en-US" sz="1200" dirty="0">
                <a:solidFill>
                  <a:schemeClr val="tx1"/>
                </a:solidFill>
                <a:latin typeface="+mj-lt"/>
              </a:rPr>
              <a:t>There were many steps to process ore.  This </a:t>
            </a:r>
            <a:r>
              <a:rPr lang="en-US" sz="1200" b="1" dirty="0">
                <a:solidFill>
                  <a:schemeClr val="tx1"/>
                </a:solidFill>
                <a:latin typeface="+mj-lt"/>
              </a:rPr>
              <a:t>iron mill ball </a:t>
            </a:r>
            <a:r>
              <a:rPr lang="en-US" sz="1200" dirty="0">
                <a:solidFill>
                  <a:schemeClr val="tx1"/>
                </a:solidFill>
                <a:latin typeface="+mj-lt"/>
              </a:rPr>
              <a:t>played an important part in the third step. </a:t>
            </a:r>
          </a:p>
          <a:p>
            <a:pPr marL="0" indent="0">
              <a:lnSpc>
                <a:spcPct val="90000"/>
              </a:lnSpc>
              <a:spcBef>
                <a:spcPts val="0"/>
              </a:spcBef>
              <a:buSzPts val="2000"/>
              <a:buNone/>
            </a:pPr>
            <a:endParaRPr lang="en-US" sz="1200" dirty="0">
              <a:solidFill>
                <a:schemeClr val="tx1"/>
              </a:solidFill>
              <a:latin typeface="+mj-lt"/>
            </a:endParaRPr>
          </a:p>
          <a:p>
            <a:pPr marL="0" indent="0">
              <a:lnSpc>
                <a:spcPct val="90000"/>
              </a:lnSpc>
              <a:spcBef>
                <a:spcPts val="0"/>
              </a:spcBef>
              <a:buSzPts val="2000"/>
              <a:buNone/>
            </a:pPr>
            <a:r>
              <a:rPr lang="en-US" sz="1200" dirty="0">
                <a:solidFill>
                  <a:schemeClr val="tx1"/>
                </a:solidFill>
                <a:latin typeface="+mj-lt"/>
              </a:rPr>
              <a:t>1. The ore went into a crusher, where it would be reduced to pea-size pieces.  </a:t>
            </a:r>
          </a:p>
          <a:p>
            <a:pPr marL="0" indent="0">
              <a:lnSpc>
                <a:spcPct val="90000"/>
              </a:lnSpc>
              <a:spcBef>
                <a:spcPts val="0"/>
              </a:spcBef>
              <a:buSzPts val="2000"/>
              <a:buNone/>
            </a:pPr>
            <a:endParaRPr lang="en-US" sz="1200" dirty="0">
              <a:solidFill>
                <a:schemeClr val="tx1"/>
              </a:solidFill>
              <a:latin typeface="+mj-lt"/>
            </a:endParaRPr>
          </a:p>
          <a:p>
            <a:pPr marL="0" indent="0">
              <a:lnSpc>
                <a:spcPct val="90000"/>
              </a:lnSpc>
              <a:spcBef>
                <a:spcPts val="0"/>
              </a:spcBef>
              <a:buSzPts val="2000"/>
              <a:buNone/>
            </a:pPr>
            <a:r>
              <a:rPr lang="en-US" sz="1200" dirty="0">
                <a:solidFill>
                  <a:schemeClr val="tx1"/>
                </a:solidFill>
                <a:latin typeface="+mj-lt"/>
              </a:rPr>
              <a:t>2. The crushed ore would go to a stamp mill and be ground to the consistency of sand.  </a:t>
            </a:r>
          </a:p>
          <a:p>
            <a:pPr marL="0" indent="0">
              <a:lnSpc>
                <a:spcPct val="90000"/>
              </a:lnSpc>
              <a:spcBef>
                <a:spcPts val="0"/>
              </a:spcBef>
              <a:buSzPts val="2000"/>
              <a:buNone/>
            </a:pPr>
            <a:endParaRPr lang="en-US" sz="1200" dirty="0">
              <a:solidFill>
                <a:schemeClr val="tx1"/>
              </a:solidFill>
              <a:latin typeface="+mj-lt"/>
            </a:endParaRPr>
          </a:p>
          <a:p>
            <a:pPr marL="0" indent="0">
              <a:lnSpc>
                <a:spcPct val="90000"/>
              </a:lnSpc>
              <a:spcBef>
                <a:spcPts val="0"/>
              </a:spcBef>
              <a:buSzPts val="2000"/>
              <a:buNone/>
            </a:pPr>
            <a:r>
              <a:rPr lang="en-US" sz="1200" dirty="0">
                <a:solidFill>
                  <a:schemeClr val="tx1"/>
                </a:solidFill>
                <a:latin typeface="+mj-lt"/>
              </a:rPr>
              <a:t>3. The ball mill – using different size </a:t>
            </a:r>
            <a:r>
              <a:rPr lang="en-US" sz="1200" b="1" dirty="0">
                <a:solidFill>
                  <a:schemeClr val="tx1"/>
                </a:solidFill>
                <a:latin typeface="+mj-lt"/>
              </a:rPr>
              <a:t>iron mill balls </a:t>
            </a:r>
            <a:r>
              <a:rPr lang="en-US" sz="1200" dirty="0">
                <a:solidFill>
                  <a:schemeClr val="tx1"/>
                </a:solidFill>
                <a:latin typeface="+mj-lt"/>
              </a:rPr>
              <a:t>– reduced the ore to a powdery consistency.  </a:t>
            </a:r>
          </a:p>
          <a:p>
            <a:pPr marL="0" indent="0">
              <a:lnSpc>
                <a:spcPct val="90000"/>
              </a:lnSpc>
              <a:spcBef>
                <a:spcPts val="0"/>
              </a:spcBef>
              <a:buSzPts val="2000"/>
              <a:buNone/>
            </a:pPr>
            <a:endParaRPr lang="en-US" sz="1200" dirty="0">
              <a:solidFill>
                <a:schemeClr val="tx1"/>
              </a:solidFill>
              <a:latin typeface="+mj-lt"/>
            </a:endParaRPr>
          </a:p>
          <a:p>
            <a:pPr marL="0" indent="0">
              <a:lnSpc>
                <a:spcPct val="90000"/>
              </a:lnSpc>
              <a:spcBef>
                <a:spcPts val="0"/>
              </a:spcBef>
              <a:buSzPts val="2000"/>
              <a:buNone/>
            </a:pPr>
            <a:r>
              <a:rPr lang="en-US" sz="1200" dirty="0">
                <a:solidFill>
                  <a:schemeClr val="tx1"/>
                </a:solidFill>
                <a:latin typeface="+mj-lt"/>
              </a:rPr>
              <a:t>4. The chemical cyanide was used to remove the precious gold and silver.</a:t>
            </a:r>
            <a:endParaRPr sz="1200" dirty="0">
              <a:solidFill>
                <a:schemeClr val="tx1"/>
              </a:solidFill>
              <a:latin typeface="+mj-lt"/>
            </a:endParaRPr>
          </a:p>
        </p:txBody>
      </p:sp>
      <p:pic>
        <p:nvPicPr>
          <p:cNvPr id="224" name="Google Shape;224;p16"/>
          <p:cNvPicPr preferRelativeResize="0"/>
          <p:nvPr/>
        </p:nvPicPr>
        <p:blipFill rotWithShape="1">
          <a:blip r:embed="rId3">
            <a:alphaModFix/>
          </a:blip>
          <a:srcRect/>
          <a:stretch/>
        </p:blipFill>
        <p:spPr>
          <a:xfrm>
            <a:off x="5238283" y="1532251"/>
            <a:ext cx="3640667" cy="2857500"/>
          </a:xfrm>
          <a:prstGeom prst="rect">
            <a:avLst/>
          </a:prstGeom>
          <a:noFill/>
          <a:ln>
            <a:noFill/>
          </a:ln>
        </p:spPr>
      </p:pic>
      <p:sp>
        <p:nvSpPr>
          <p:cNvPr id="8" name="Title 1">
            <a:extLst>
              <a:ext uri="{FF2B5EF4-FFF2-40B4-BE49-F238E27FC236}">
                <a16:creationId xmlns:a16="http://schemas.microsoft.com/office/drawing/2014/main" id="{068446CF-F33B-D3EF-B05D-1D0E0C19A607}"/>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8" name="Google Shape;248;p19"/>
          <p:cNvPicPr preferRelativeResize="0">
            <a:picLocks noGrp="1"/>
          </p:cNvPicPr>
          <p:nvPr>
            <p:ph type="body" idx="4294967295"/>
          </p:nvPr>
        </p:nvPicPr>
        <p:blipFill rotWithShape="1">
          <a:blip r:embed="rId3">
            <a:alphaModFix/>
          </a:blip>
          <a:srcRect/>
          <a:stretch/>
        </p:blipFill>
        <p:spPr>
          <a:xfrm>
            <a:off x="5626641" y="1602900"/>
            <a:ext cx="3292475" cy="2468563"/>
          </a:xfrm>
          <a:prstGeom prst="rect">
            <a:avLst/>
          </a:prstGeom>
          <a:noFill/>
          <a:ln>
            <a:noFill/>
          </a:ln>
        </p:spPr>
      </p:pic>
      <p:sp>
        <p:nvSpPr>
          <p:cNvPr id="249" name="Google Shape;249;p19"/>
          <p:cNvSpPr txBox="1">
            <a:spLocks noGrp="1"/>
          </p:cNvSpPr>
          <p:nvPr>
            <p:ph type="body" idx="4294967295"/>
          </p:nvPr>
        </p:nvSpPr>
        <p:spPr>
          <a:xfrm>
            <a:off x="224884" y="1425575"/>
            <a:ext cx="5191200" cy="3517900"/>
          </a:xfrm>
          <a:prstGeom prst="rect">
            <a:avLst/>
          </a:prstGeom>
          <a:noFill/>
          <a:ln>
            <a:noFill/>
          </a:ln>
        </p:spPr>
        <p:txBody>
          <a:bodyPr spcFirstLastPara="1" wrap="square" lIns="68569" tIns="34275" rIns="68569" bIns="34275" anchor="t" anchorCtr="0">
            <a:normAutofit/>
          </a:bodyPr>
          <a:lstStyle/>
          <a:p>
            <a:pPr marL="0" indent="0">
              <a:spcBef>
                <a:spcPts val="0"/>
              </a:spcBef>
              <a:buNone/>
            </a:pPr>
            <a:r>
              <a:rPr lang="en-US" sz="1200" dirty="0">
                <a:solidFill>
                  <a:schemeClr val="tx1"/>
                </a:solidFill>
                <a:latin typeface="+mj-lt"/>
              </a:rPr>
              <a:t>Gold and silver was placed into the cup of an </a:t>
            </a:r>
            <a:r>
              <a:rPr lang="en-US" sz="1200" b="1" dirty="0">
                <a:solidFill>
                  <a:schemeClr val="tx1"/>
                </a:solidFill>
                <a:latin typeface="+mj-lt"/>
              </a:rPr>
              <a:t>iron ladle </a:t>
            </a:r>
            <a:r>
              <a:rPr lang="en-US" sz="1200" dirty="0">
                <a:solidFill>
                  <a:schemeClr val="tx1"/>
                </a:solidFill>
                <a:latin typeface="+mj-lt"/>
              </a:rPr>
              <a:t>which was then inserted into an oven with the long handle sticking out, making it easier to pick up.</a:t>
            </a:r>
          </a:p>
          <a:p>
            <a:pPr marL="0" indent="0">
              <a:spcBef>
                <a:spcPts val="0"/>
              </a:spcBef>
              <a:buNone/>
            </a:pPr>
            <a:endParaRPr lang="en-US" sz="1200" dirty="0">
              <a:solidFill>
                <a:schemeClr val="tx1"/>
              </a:solidFill>
              <a:latin typeface="+mj-lt"/>
            </a:endParaRPr>
          </a:p>
          <a:p>
            <a:pPr marL="0" indent="0">
              <a:spcBef>
                <a:spcPts val="0"/>
              </a:spcBef>
              <a:buNone/>
            </a:pPr>
            <a:r>
              <a:rPr lang="en-US" sz="1200" dirty="0">
                <a:solidFill>
                  <a:schemeClr val="tx1"/>
                </a:solidFill>
                <a:latin typeface="+mj-lt"/>
              </a:rPr>
              <a:t>The metals would melt and then could be poured into ingots (long, narrow rectangular shapes), or other molds.  </a:t>
            </a:r>
          </a:p>
          <a:p>
            <a:pPr marL="0" indent="0">
              <a:spcBef>
                <a:spcPts val="0"/>
              </a:spcBef>
              <a:buNone/>
            </a:pPr>
            <a:r>
              <a:rPr lang="en-US" sz="1200" dirty="0">
                <a:solidFill>
                  <a:schemeClr val="tx1"/>
                </a:solidFill>
                <a:latin typeface="+mj-lt"/>
              </a:rPr>
              <a:t>Below, a ‘metallurgist’ pours molten metal into molds</a:t>
            </a:r>
            <a:r>
              <a:rPr lang="en-US" sz="1200">
                <a:solidFill>
                  <a:schemeClr val="tx1"/>
                </a:solidFill>
                <a:latin typeface="+mj-lt"/>
              </a:rPr>
              <a:t>.  </a:t>
            </a:r>
            <a:endParaRPr sz="1200" dirty="0">
              <a:solidFill>
                <a:schemeClr val="tx1"/>
              </a:solidFill>
              <a:latin typeface="+mj-lt"/>
            </a:endParaRPr>
          </a:p>
        </p:txBody>
      </p:sp>
      <p:pic>
        <p:nvPicPr>
          <p:cNvPr id="251" name="Google Shape;251;p19"/>
          <p:cNvPicPr preferRelativeResize="0"/>
          <p:nvPr/>
        </p:nvPicPr>
        <p:blipFill rotWithShape="1">
          <a:blip r:embed="rId4">
            <a:alphaModFix/>
          </a:blip>
          <a:srcRect/>
          <a:stretch/>
        </p:blipFill>
        <p:spPr>
          <a:xfrm>
            <a:off x="2397600" y="3081600"/>
            <a:ext cx="1765569" cy="1861875"/>
          </a:xfrm>
          <a:prstGeom prst="rect">
            <a:avLst/>
          </a:prstGeom>
          <a:noFill/>
          <a:ln>
            <a:noFill/>
          </a:ln>
        </p:spPr>
      </p:pic>
      <p:sp>
        <p:nvSpPr>
          <p:cNvPr id="10" name="Title 1">
            <a:extLst>
              <a:ext uri="{FF2B5EF4-FFF2-40B4-BE49-F238E27FC236}">
                <a16:creationId xmlns:a16="http://schemas.microsoft.com/office/drawing/2014/main" id="{CE22891C-9552-CFAE-D07A-8A90AC2B85AD}"/>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4979-CF89-E6EF-8599-CB318CF1F1E7}"/>
              </a:ext>
            </a:extLst>
          </p:cNvPr>
          <p:cNvSpPr>
            <a:spLocks noGrp="1"/>
          </p:cNvSpPr>
          <p:nvPr>
            <p:ph type="title"/>
          </p:nvPr>
        </p:nvSpPr>
        <p:spPr/>
        <p:txBody>
          <a:bodyPr>
            <a:normAutofit/>
          </a:bodyPr>
          <a:lstStyle/>
          <a:p>
            <a:r>
              <a:rPr lang="en-US" dirty="0"/>
              <a:t>Mining in Nevada - Artifacts</a:t>
            </a:r>
          </a:p>
        </p:txBody>
      </p:sp>
      <p:pic>
        <p:nvPicPr>
          <p:cNvPr id="3" name="Google Shape;102;p3">
            <a:extLst>
              <a:ext uri="{FF2B5EF4-FFF2-40B4-BE49-F238E27FC236}">
                <a16:creationId xmlns:a16="http://schemas.microsoft.com/office/drawing/2014/main" id="{525C6F41-943D-F394-77BE-9475BD170442}"/>
              </a:ext>
            </a:extLst>
          </p:cNvPr>
          <p:cNvPicPr preferRelativeResize="0">
            <a:picLocks/>
          </p:cNvPicPr>
          <p:nvPr/>
        </p:nvPicPr>
        <p:blipFill rotWithShape="1">
          <a:blip r:embed="rId2">
            <a:alphaModFix/>
          </a:blip>
          <a:srcRect l="14816" r="8262"/>
          <a:stretch/>
        </p:blipFill>
        <p:spPr>
          <a:xfrm>
            <a:off x="4730631" y="1530065"/>
            <a:ext cx="2199342" cy="2008551"/>
          </a:xfrm>
          <a:prstGeom prst="rect">
            <a:avLst/>
          </a:prstGeom>
          <a:noFill/>
          <a:ln>
            <a:noFill/>
          </a:ln>
        </p:spPr>
      </p:pic>
      <p:sp>
        <p:nvSpPr>
          <p:cNvPr id="4" name="Google Shape;103;p3">
            <a:extLst>
              <a:ext uri="{FF2B5EF4-FFF2-40B4-BE49-F238E27FC236}">
                <a16:creationId xmlns:a16="http://schemas.microsoft.com/office/drawing/2014/main" id="{8F933993-D692-B738-740D-D0D4221D708A}"/>
              </a:ext>
            </a:extLst>
          </p:cNvPr>
          <p:cNvSpPr txBox="1">
            <a:spLocks/>
          </p:cNvSpPr>
          <p:nvPr/>
        </p:nvSpPr>
        <p:spPr>
          <a:xfrm>
            <a:off x="379766" y="1615508"/>
            <a:ext cx="3603696" cy="1574033"/>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1200" dirty="0"/>
              <a:t>The </a:t>
            </a:r>
            <a:r>
              <a:rPr lang="en-US" sz="1200" b="1" dirty="0"/>
              <a:t>miner’s carbide lamp</a:t>
            </a:r>
            <a:r>
              <a:rPr lang="en-US" sz="1200" dirty="0"/>
              <a:t>, developed in the 1890s, consisted of a container made of brass, with a top that screwed onto the base.  The top had a nozzle with a shiny reflector behind it.  The reflective surface directed the light outward.  The flame came out the nozzle and could be ignited with a flint striker – something like today’s matches.</a:t>
            </a:r>
          </a:p>
        </p:txBody>
      </p:sp>
      <p:pic>
        <p:nvPicPr>
          <p:cNvPr id="5" name="Google Shape;104;p3">
            <a:extLst>
              <a:ext uri="{FF2B5EF4-FFF2-40B4-BE49-F238E27FC236}">
                <a16:creationId xmlns:a16="http://schemas.microsoft.com/office/drawing/2014/main" id="{FF3DADDC-4292-3136-59D1-2B3088255E7E}"/>
              </a:ext>
            </a:extLst>
          </p:cNvPr>
          <p:cNvPicPr preferRelativeResize="0"/>
          <p:nvPr/>
        </p:nvPicPr>
        <p:blipFill rotWithShape="1">
          <a:blip r:embed="rId3">
            <a:alphaModFix/>
          </a:blip>
          <a:srcRect l="21198" r="17813"/>
          <a:stretch/>
        </p:blipFill>
        <p:spPr>
          <a:xfrm>
            <a:off x="7068570" y="1530065"/>
            <a:ext cx="1695664" cy="2008550"/>
          </a:xfrm>
          <a:prstGeom prst="rect">
            <a:avLst/>
          </a:prstGeom>
          <a:noFill/>
          <a:ln>
            <a:noFill/>
          </a:ln>
        </p:spPr>
      </p:pic>
      <p:pic>
        <p:nvPicPr>
          <p:cNvPr id="6" name="Google Shape;117;p4" descr="Related image">
            <a:extLst>
              <a:ext uri="{FF2B5EF4-FFF2-40B4-BE49-F238E27FC236}">
                <a16:creationId xmlns:a16="http://schemas.microsoft.com/office/drawing/2014/main" id="{76532BAA-B5EB-D44E-28E1-B2DB10DBBA23}"/>
              </a:ext>
            </a:extLst>
          </p:cNvPr>
          <p:cNvPicPr preferRelativeResize="0"/>
          <p:nvPr/>
        </p:nvPicPr>
        <p:blipFill rotWithShape="1">
          <a:blip r:embed="rId4">
            <a:alphaModFix/>
          </a:blip>
          <a:srcRect/>
          <a:stretch/>
        </p:blipFill>
        <p:spPr>
          <a:xfrm>
            <a:off x="379766" y="3364279"/>
            <a:ext cx="3914775" cy="1185863"/>
          </a:xfrm>
          <a:prstGeom prst="rect">
            <a:avLst/>
          </a:prstGeom>
          <a:noFill/>
          <a:ln>
            <a:noFill/>
          </a:ln>
        </p:spPr>
      </p:pic>
      <p:sp>
        <p:nvSpPr>
          <p:cNvPr id="8" name="Google Shape;118;p4">
            <a:extLst>
              <a:ext uri="{FF2B5EF4-FFF2-40B4-BE49-F238E27FC236}">
                <a16:creationId xmlns:a16="http://schemas.microsoft.com/office/drawing/2014/main" id="{B80A81B3-26F2-AB35-079B-303E53D0117D}"/>
              </a:ext>
            </a:extLst>
          </p:cNvPr>
          <p:cNvSpPr txBox="1"/>
          <p:nvPr/>
        </p:nvSpPr>
        <p:spPr>
          <a:xfrm>
            <a:off x="311725" y="4724880"/>
            <a:ext cx="3377804" cy="300052"/>
          </a:xfrm>
          <a:prstGeom prst="rect">
            <a:avLst/>
          </a:prstGeom>
          <a:noFill/>
          <a:ln>
            <a:noFill/>
          </a:ln>
        </p:spPr>
        <p:txBody>
          <a:bodyPr spcFirstLastPara="1" wrap="square" lIns="68569" tIns="34275" rIns="68569" bIns="34275" anchor="t" anchorCtr="0">
            <a:spAutoFit/>
          </a:bodyPr>
          <a:lstStyle/>
          <a:p>
            <a:r>
              <a:rPr lang="en-US" sz="750" dirty="0">
                <a:solidFill>
                  <a:schemeClr val="dk1"/>
                </a:solidFill>
                <a:latin typeface="Calibri"/>
                <a:ea typeface="Calibri"/>
                <a:cs typeface="Calibri"/>
                <a:sym typeface="Calibri"/>
              </a:rPr>
              <a:t>Miners wearing the lamps attached to their caps.</a:t>
            </a:r>
          </a:p>
          <a:p>
            <a:r>
              <a:rPr lang="en-US" sz="750" i="1" dirty="0">
                <a:solidFill>
                  <a:schemeClr val="dk1"/>
                </a:solidFill>
                <a:latin typeface="Calibri"/>
                <a:ea typeface="Calibri"/>
                <a:cs typeface="Calibri"/>
                <a:sym typeface="Calibri"/>
              </a:rPr>
              <a:t>Credit: Smithsonian Institution, The National Museum of American History</a:t>
            </a:r>
            <a:endParaRPr sz="750" i="1"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BCCCC441-D8C8-73DB-5C01-0F79E04AD66D}"/>
              </a:ext>
            </a:extLst>
          </p:cNvPr>
          <p:cNvSpPr txBox="1"/>
          <p:nvPr/>
        </p:nvSpPr>
        <p:spPr>
          <a:xfrm>
            <a:off x="4730631" y="3810523"/>
            <a:ext cx="4312569" cy="1015663"/>
          </a:xfrm>
          <a:prstGeom prst="rect">
            <a:avLst/>
          </a:prstGeom>
          <a:noFill/>
        </p:spPr>
        <p:txBody>
          <a:bodyPr wrap="square" rtlCol="0">
            <a:spAutoFit/>
          </a:bodyPr>
          <a:lstStyle/>
          <a:p>
            <a:r>
              <a:rPr lang="en-US" sz="1200" dirty="0"/>
              <a:t>The lamps used calcium carbide lumps as fuel.  These were placed in the lower chamber of the lamp, and water was placed in the upper chamber.  Water would drip into the chamber below slowly, creating acetylene gas which was ignited to produce a flame – and light for the miner.</a:t>
            </a:r>
          </a:p>
        </p:txBody>
      </p:sp>
    </p:spTree>
    <p:extLst>
      <p:ext uri="{BB962C8B-B14F-4D97-AF65-F5344CB8AC3E}">
        <p14:creationId xmlns:p14="http://schemas.microsoft.com/office/powerpoint/2010/main" val="37818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3" name="Google Shape;143;p7"/>
          <p:cNvPicPr preferRelativeResize="0">
            <a:picLocks noGrp="1"/>
          </p:cNvPicPr>
          <p:nvPr>
            <p:ph type="body" idx="4294967295"/>
          </p:nvPr>
        </p:nvPicPr>
        <p:blipFill rotWithShape="1">
          <a:blip r:embed="rId3">
            <a:alphaModFix/>
          </a:blip>
          <a:srcRect/>
          <a:stretch/>
        </p:blipFill>
        <p:spPr>
          <a:xfrm>
            <a:off x="5633724" y="1443750"/>
            <a:ext cx="3429000" cy="2571750"/>
          </a:xfrm>
          <a:prstGeom prst="rect">
            <a:avLst/>
          </a:prstGeom>
          <a:noFill/>
          <a:ln>
            <a:noFill/>
          </a:ln>
        </p:spPr>
      </p:pic>
      <p:sp>
        <p:nvSpPr>
          <p:cNvPr id="144" name="Google Shape;144;p7"/>
          <p:cNvSpPr txBox="1">
            <a:spLocks noGrp="1"/>
          </p:cNvSpPr>
          <p:nvPr>
            <p:ph type="body" idx="4294967295"/>
          </p:nvPr>
        </p:nvSpPr>
        <p:spPr>
          <a:xfrm>
            <a:off x="230399" y="1454100"/>
            <a:ext cx="5076001" cy="1400475"/>
          </a:xfrm>
          <a:prstGeom prst="rect">
            <a:avLst/>
          </a:prstGeom>
          <a:noFill/>
          <a:ln>
            <a:noFill/>
          </a:ln>
        </p:spPr>
        <p:txBody>
          <a:bodyPr spcFirstLastPara="1" wrap="square" lIns="68569" tIns="34275" rIns="68569" bIns="34275" anchor="t" anchorCtr="0">
            <a:normAutofit/>
          </a:bodyPr>
          <a:lstStyle/>
          <a:p>
            <a:pPr marL="0" indent="0">
              <a:spcBef>
                <a:spcPts val="0"/>
              </a:spcBef>
              <a:buNone/>
            </a:pPr>
            <a:r>
              <a:rPr lang="en-US" sz="1200" dirty="0">
                <a:solidFill>
                  <a:schemeClr val="tx1"/>
                </a:solidFill>
                <a:latin typeface="+mj-lt"/>
              </a:rPr>
              <a:t>A </a:t>
            </a:r>
            <a:r>
              <a:rPr lang="en-US" sz="1200" b="1" dirty="0">
                <a:solidFill>
                  <a:schemeClr val="tx1"/>
                </a:solidFill>
                <a:latin typeface="+mj-lt"/>
              </a:rPr>
              <a:t>miner’s candlestick </a:t>
            </a:r>
            <a:r>
              <a:rPr lang="en-US" sz="1200" dirty="0">
                <a:solidFill>
                  <a:schemeClr val="tx1"/>
                </a:solidFill>
                <a:latin typeface="+mj-lt"/>
              </a:rPr>
              <a:t>or candle holder.  The candle was placed in the circular holder and the point was pushed or hammered into a crack in the wall of the tunnel or mine shaft.  </a:t>
            </a:r>
          </a:p>
          <a:p>
            <a:pPr marL="0" indent="0">
              <a:spcBef>
                <a:spcPts val="0"/>
              </a:spcBef>
              <a:buNone/>
            </a:pPr>
            <a:r>
              <a:rPr lang="en-US" sz="1200" dirty="0">
                <a:solidFill>
                  <a:schemeClr val="tx1"/>
                </a:solidFill>
                <a:latin typeface="+mj-lt"/>
              </a:rPr>
              <a:t>Since the candle would be the miner’s only source of light, the miner would place the candlestick above his eye level, out of his way.</a:t>
            </a:r>
            <a:endParaRPr sz="1200" dirty="0">
              <a:solidFill>
                <a:schemeClr val="tx1"/>
              </a:solidFill>
              <a:latin typeface="+mj-lt"/>
            </a:endParaRPr>
          </a:p>
        </p:txBody>
      </p:sp>
      <p:pic>
        <p:nvPicPr>
          <p:cNvPr id="145" name="Google Shape;145;p7" descr="C:\Users\Polly\AppData\Local\Microsoft\Windows\Temporary Internet Files\Content.IE5\VP9D1BKX\3506326548_a16af3a9c2[1].jpg"/>
          <p:cNvPicPr preferRelativeResize="0"/>
          <p:nvPr/>
        </p:nvPicPr>
        <p:blipFill rotWithShape="1">
          <a:blip r:embed="rId4">
            <a:alphaModFix/>
          </a:blip>
          <a:srcRect/>
          <a:stretch/>
        </p:blipFill>
        <p:spPr>
          <a:xfrm>
            <a:off x="1428750" y="2914650"/>
            <a:ext cx="3429000" cy="1961388"/>
          </a:xfrm>
          <a:prstGeom prst="rect">
            <a:avLst/>
          </a:prstGeom>
          <a:noFill/>
          <a:ln>
            <a:noFill/>
          </a:ln>
        </p:spPr>
      </p:pic>
      <p:sp>
        <p:nvSpPr>
          <p:cNvPr id="10" name="Title 1">
            <a:extLst>
              <a:ext uri="{FF2B5EF4-FFF2-40B4-BE49-F238E27FC236}">
                <a16:creationId xmlns:a16="http://schemas.microsoft.com/office/drawing/2014/main" id="{0B183D4C-9B97-EE23-0819-05FFD3900BEF}"/>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Google Shape;190;p12"/>
          <p:cNvPicPr preferRelativeResize="0">
            <a:picLocks noGrp="1"/>
          </p:cNvPicPr>
          <p:nvPr>
            <p:ph type="body" idx="4294967295"/>
          </p:nvPr>
        </p:nvPicPr>
        <p:blipFill rotWithShape="1">
          <a:blip r:embed="rId3">
            <a:alphaModFix/>
          </a:blip>
          <a:srcRect/>
          <a:stretch/>
        </p:blipFill>
        <p:spPr>
          <a:xfrm rot="-5400000">
            <a:off x="5694973" y="1746395"/>
            <a:ext cx="3106631" cy="2616577"/>
          </a:xfrm>
          <a:prstGeom prst="rect">
            <a:avLst/>
          </a:prstGeom>
          <a:noFill/>
          <a:ln>
            <a:noFill/>
          </a:ln>
        </p:spPr>
      </p:pic>
      <p:sp>
        <p:nvSpPr>
          <p:cNvPr id="191" name="Google Shape;191;p12"/>
          <p:cNvSpPr txBox="1">
            <a:spLocks noGrp="1"/>
          </p:cNvSpPr>
          <p:nvPr>
            <p:ph type="body" idx="4294967295"/>
          </p:nvPr>
        </p:nvSpPr>
        <p:spPr>
          <a:xfrm>
            <a:off x="136800" y="1479525"/>
            <a:ext cx="5205600" cy="1292475"/>
          </a:xfrm>
          <a:prstGeom prst="rect">
            <a:avLst/>
          </a:prstGeom>
          <a:noFill/>
          <a:ln>
            <a:noFill/>
          </a:ln>
        </p:spPr>
        <p:txBody>
          <a:bodyPr spcFirstLastPara="1" wrap="square" lIns="68569" tIns="34275" rIns="68569" bIns="34275" anchor="t" anchorCtr="0">
            <a:normAutofit/>
          </a:bodyPr>
          <a:lstStyle/>
          <a:p>
            <a:pPr marL="0" indent="0">
              <a:spcBef>
                <a:spcPts val="0"/>
              </a:spcBef>
              <a:buSzPts val="1600"/>
              <a:buNone/>
            </a:pPr>
            <a:r>
              <a:rPr lang="en-US" sz="1200" b="1" dirty="0">
                <a:solidFill>
                  <a:schemeClr val="tx1"/>
                </a:solidFill>
              </a:rPr>
              <a:t>Tin cups </a:t>
            </a:r>
            <a:r>
              <a:rPr lang="en-US" sz="1200" dirty="0">
                <a:solidFill>
                  <a:schemeClr val="tx1"/>
                </a:solidFill>
              </a:rPr>
              <a:t>and </a:t>
            </a:r>
            <a:r>
              <a:rPr lang="en-US" sz="1200" b="1" dirty="0">
                <a:solidFill>
                  <a:schemeClr val="tx1"/>
                </a:solidFill>
              </a:rPr>
              <a:t>coffee pots </a:t>
            </a:r>
            <a:r>
              <a:rPr lang="en-US" sz="1200" dirty="0">
                <a:solidFill>
                  <a:schemeClr val="tx1"/>
                </a:solidFill>
              </a:rPr>
              <a:t>were used by miners as they were light weight and would not break the way that </a:t>
            </a:r>
            <a:r>
              <a:rPr lang="en-US" sz="1200" dirty="0" err="1">
                <a:solidFill>
                  <a:schemeClr val="tx1"/>
                </a:solidFill>
              </a:rPr>
              <a:t>china</a:t>
            </a:r>
            <a:r>
              <a:rPr lang="en-US" sz="1200" dirty="0">
                <a:solidFill>
                  <a:schemeClr val="tx1"/>
                </a:solidFill>
              </a:rPr>
              <a:t> or glassware would.  </a:t>
            </a:r>
            <a:endParaRPr sz="1200" dirty="0">
              <a:solidFill>
                <a:schemeClr val="tx1"/>
              </a:solidFill>
            </a:endParaRPr>
          </a:p>
        </p:txBody>
      </p:sp>
      <p:pic>
        <p:nvPicPr>
          <p:cNvPr id="192" name="Google Shape;192;p12"/>
          <p:cNvPicPr preferRelativeResize="0"/>
          <p:nvPr/>
        </p:nvPicPr>
        <p:blipFill rotWithShape="1">
          <a:blip r:embed="rId4">
            <a:alphaModFix/>
          </a:blip>
          <a:srcRect/>
          <a:stretch/>
        </p:blipFill>
        <p:spPr>
          <a:xfrm>
            <a:off x="1269023" y="2671425"/>
            <a:ext cx="2667000" cy="2000250"/>
          </a:xfrm>
          <a:prstGeom prst="rect">
            <a:avLst/>
          </a:prstGeom>
          <a:noFill/>
          <a:ln>
            <a:noFill/>
          </a:ln>
        </p:spPr>
      </p:pic>
      <p:sp>
        <p:nvSpPr>
          <p:cNvPr id="9" name="Title 1">
            <a:extLst>
              <a:ext uri="{FF2B5EF4-FFF2-40B4-BE49-F238E27FC236}">
                <a16:creationId xmlns:a16="http://schemas.microsoft.com/office/drawing/2014/main" id="{1034E5A7-FFAF-494C-D3B3-6C0A5403F4C0}"/>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9" name="Google Shape;199;p13"/>
          <p:cNvPicPr preferRelativeResize="0">
            <a:picLocks noGrp="1"/>
          </p:cNvPicPr>
          <p:nvPr>
            <p:ph type="body" idx="4294967295"/>
          </p:nvPr>
        </p:nvPicPr>
        <p:blipFill rotWithShape="1">
          <a:blip r:embed="rId3">
            <a:alphaModFix/>
          </a:blip>
          <a:srcRect/>
          <a:stretch/>
        </p:blipFill>
        <p:spPr>
          <a:xfrm>
            <a:off x="5014988" y="1571235"/>
            <a:ext cx="3833812" cy="2874963"/>
          </a:xfrm>
          <a:prstGeom prst="rect">
            <a:avLst/>
          </a:prstGeom>
          <a:noFill/>
          <a:ln>
            <a:noFill/>
          </a:ln>
        </p:spPr>
      </p:pic>
      <p:sp>
        <p:nvSpPr>
          <p:cNvPr id="200" name="Google Shape;200;p13"/>
          <p:cNvSpPr txBox="1">
            <a:spLocks noGrp="1"/>
          </p:cNvSpPr>
          <p:nvPr>
            <p:ph type="body" idx="4294967295"/>
          </p:nvPr>
        </p:nvSpPr>
        <p:spPr>
          <a:xfrm>
            <a:off x="194400" y="1499235"/>
            <a:ext cx="4298400" cy="2014365"/>
          </a:xfrm>
          <a:prstGeom prst="rect">
            <a:avLst/>
          </a:prstGeom>
          <a:noFill/>
          <a:ln>
            <a:noFill/>
          </a:ln>
        </p:spPr>
        <p:txBody>
          <a:bodyPr spcFirstLastPara="1" wrap="square" lIns="68569" tIns="34275" rIns="68569" bIns="34275" anchor="t" anchorCtr="0">
            <a:noAutofit/>
          </a:bodyPr>
          <a:lstStyle/>
          <a:p>
            <a:pPr marL="0" indent="0">
              <a:spcBef>
                <a:spcPts val="0"/>
              </a:spcBef>
              <a:buSzPts val="1800"/>
              <a:buNone/>
            </a:pPr>
            <a:r>
              <a:rPr lang="en-US" sz="1200" dirty="0">
                <a:solidFill>
                  <a:schemeClr val="tx1"/>
                </a:solidFill>
                <a:latin typeface="+mj-lt"/>
              </a:rPr>
              <a:t>A </a:t>
            </a:r>
            <a:r>
              <a:rPr lang="en-US" sz="1200" b="1" dirty="0">
                <a:solidFill>
                  <a:schemeClr val="tx1"/>
                </a:solidFill>
                <a:latin typeface="+mj-lt"/>
              </a:rPr>
              <a:t>tobacco tin </a:t>
            </a:r>
            <a:r>
              <a:rPr lang="en-US" sz="1200" dirty="0">
                <a:solidFill>
                  <a:schemeClr val="tx1"/>
                </a:solidFill>
                <a:latin typeface="+mj-lt"/>
              </a:rPr>
              <a:t>kept tobacco dry.  </a:t>
            </a:r>
          </a:p>
          <a:p>
            <a:pPr marL="0" indent="0">
              <a:spcBef>
                <a:spcPts val="0"/>
              </a:spcBef>
              <a:buSzPts val="1800"/>
              <a:buNone/>
            </a:pPr>
            <a:endParaRPr lang="en-US" sz="1200" dirty="0">
              <a:solidFill>
                <a:schemeClr val="tx1"/>
              </a:solidFill>
              <a:latin typeface="+mj-lt"/>
            </a:endParaRPr>
          </a:p>
          <a:p>
            <a:pPr marL="0" indent="0">
              <a:spcBef>
                <a:spcPts val="0"/>
              </a:spcBef>
              <a:buSzPts val="1800"/>
              <a:buNone/>
            </a:pPr>
            <a:r>
              <a:rPr lang="en-US" sz="1200" dirty="0">
                <a:solidFill>
                  <a:schemeClr val="tx1"/>
                </a:solidFill>
                <a:latin typeface="+mj-lt"/>
              </a:rPr>
              <a:t>This </a:t>
            </a:r>
            <a:r>
              <a:rPr lang="en-US" sz="1200" i="1" dirty="0">
                <a:solidFill>
                  <a:schemeClr val="tx1"/>
                </a:solidFill>
                <a:latin typeface="+mj-lt"/>
              </a:rPr>
              <a:t>Prince Albert </a:t>
            </a:r>
            <a:r>
              <a:rPr lang="en-US" sz="1200" dirty="0">
                <a:solidFill>
                  <a:schemeClr val="tx1"/>
                </a:solidFill>
                <a:latin typeface="+mj-lt"/>
              </a:rPr>
              <a:t>brand was introduced in 1907, and was produced by the R. J. Reynolds company.  Many prospectors and miners used tobacco products that came in tins like this one.</a:t>
            </a:r>
            <a:endParaRPr sz="1200" dirty="0">
              <a:solidFill>
                <a:schemeClr val="tx1"/>
              </a:solidFill>
              <a:latin typeface="+mj-lt"/>
            </a:endParaRPr>
          </a:p>
          <a:p>
            <a:pPr marL="0" indent="0">
              <a:spcBef>
                <a:spcPts val="270"/>
              </a:spcBef>
              <a:buSzPts val="1800"/>
              <a:buNone/>
            </a:pPr>
            <a:endParaRPr lang="en-US" sz="1200" dirty="0">
              <a:solidFill>
                <a:schemeClr val="tx1"/>
              </a:solidFill>
              <a:latin typeface="+mj-lt"/>
            </a:endParaRPr>
          </a:p>
          <a:p>
            <a:pPr marL="0" indent="0">
              <a:spcBef>
                <a:spcPts val="270"/>
              </a:spcBef>
              <a:buSzPts val="1800"/>
              <a:buNone/>
            </a:pPr>
            <a:r>
              <a:rPr lang="en-US" sz="1200" dirty="0">
                <a:solidFill>
                  <a:schemeClr val="tx1"/>
                </a:solidFill>
                <a:latin typeface="+mj-lt"/>
              </a:rPr>
              <a:t>Once the tobacco tin was empty, it served as a dry, safe place to store the miner’s claim.</a:t>
            </a:r>
            <a:endParaRPr sz="1200" dirty="0">
              <a:solidFill>
                <a:schemeClr val="tx1"/>
              </a:solidFill>
              <a:latin typeface="+mj-lt"/>
            </a:endParaRPr>
          </a:p>
        </p:txBody>
      </p:sp>
      <p:sp>
        <p:nvSpPr>
          <p:cNvPr id="4" name="TextBox 3">
            <a:extLst>
              <a:ext uri="{FF2B5EF4-FFF2-40B4-BE49-F238E27FC236}">
                <a16:creationId xmlns:a16="http://schemas.microsoft.com/office/drawing/2014/main" id="{6390B997-4997-D4AC-DEC5-12D481BFC38E}"/>
              </a:ext>
            </a:extLst>
          </p:cNvPr>
          <p:cNvSpPr txBox="1"/>
          <p:nvPr/>
        </p:nvSpPr>
        <p:spPr>
          <a:xfrm>
            <a:off x="5248800" y="4503803"/>
            <a:ext cx="3715200" cy="369332"/>
          </a:xfrm>
          <a:prstGeom prst="rect">
            <a:avLst/>
          </a:prstGeom>
          <a:noFill/>
        </p:spPr>
        <p:txBody>
          <a:bodyPr wrap="square" rtlCol="0">
            <a:spAutoFit/>
          </a:bodyPr>
          <a:lstStyle/>
          <a:p>
            <a:r>
              <a:rPr lang="en-US" sz="900" dirty="0"/>
              <a:t>Please note some tobacco tins in the trunk may look and be branded differently.</a:t>
            </a:r>
          </a:p>
        </p:txBody>
      </p:sp>
      <p:sp>
        <p:nvSpPr>
          <p:cNvPr id="9" name="Title 1">
            <a:extLst>
              <a:ext uri="{FF2B5EF4-FFF2-40B4-BE49-F238E27FC236}">
                <a16:creationId xmlns:a16="http://schemas.microsoft.com/office/drawing/2014/main" id="{1B9EB467-E36A-1529-6CCA-38D26E7B1462}"/>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7" name="Google Shape;207;p14"/>
          <p:cNvPicPr preferRelativeResize="0">
            <a:picLocks noGrp="1"/>
          </p:cNvPicPr>
          <p:nvPr>
            <p:ph type="body" idx="4294967295"/>
          </p:nvPr>
        </p:nvPicPr>
        <p:blipFill rotWithShape="1">
          <a:blip r:embed="rId3">
            <a:alphaModFix/>
          </a:blip>
          <a:srcRect/>
          <a:stretch/>
        </p:blipFill>
        <p:spPr>
          <a:xfrm>
            <a:off x="5277600" y="1687951"/>
            <a:ext cx="3614400" cy="2787300"/>
          </a:xfrm>
          <a:prstGeom prst="rect">
            <a:avLst/>
          </a:prstGeom>
          <a:noFill/>
          <a:ln>
            <a:noFill/>
          </a:ln>
        </p:spPr>
      </p:pic>
      <p:sp>
        <p:nvSpPr>
          <p:cNvPr id="208" name="Google Shape;208;p14"/>
          <p:cNvSpPr txBox="1">
            <a:spLocks noGrp="1"/>
          </p:cNvSpPr>
          <p:nvPr>
            <p:ph type="body" idx="4294967295"/>
          </p:nvPr>
        </p:nvSpPr>
        <p:spPr>
          <a:xfrm>
            <a:off x="338400" y="1548450"/>
            <a:ext cx="4413600" cy="2238749"/>
          </a:xfrm>
          <a:prstGeom prst="rect">
            <a:avLst/>
          </a:prstGeom>
          <a:noFill/>
          <a:ln>
            <a:noFill/>
          </a:ln>
        </p:spPr>
        <p:txBody>
          <a:bodyPr spcFirstLastPara="1" wrap="square" lIns="68569" tIns="34275" rIns="68569" bIns="34275" anchor="t" anchorCtr="0">
            <a:noAutofit/>
          </a:bodyPr>
          <a:lstStyle/>
          <a:p>
            <a:pPr marL="0" indent="0">
              <a:spcBef>
                <a:spcPts val="0"/>
              </a:spcBef>
              <a:buSzPts val="1600"/>
              <a:buNone/>
            </a:pPr>
            <a:r>
              <a:rPr lang="en-US" sz="1200" dirty="0">
                <a:solidFill>
                  <a:schemeClr val="tx1"/>
                </a:solidFill>
                <a:latin typeface="+mj-lt"/>
              </a:rPr>
              <a:t>Prospectors would mark their </a:t>
            </a:r>
            <a:r>
              <a:rPr lang="en-US" sz="1200" b="1" dirty="0">
                <a:solidFill>
                  <a:schemeClr val="tx1"/>
                </a:solidFill>
                <a:latin typeface="+mj-lt"/>
              </a:rPr>
              <a:t>mining claims</a:t>
            </a:r>
            <a:r>
              <a:rPr lang="en-US" sz="1200" dirty="0">
                <a:solidFill>
                  <a:schemeClr val="tx1"/>
                </a:solidFill>
                <a:latin typeface="+mj-lt"/>
              </a:rPr>
              <a:t> by placing a copy of the claim in a tin like this one, and then building a monument of stones to cover it.  </a:t>
            </a:r>
          </a:p>
          <a:p>
            <a:pPr marL="0" indent="0">
              <a:spcBef>
                <a:spcPts val="0"/>
              </a:spcBef>
              <a:buSzPts val="1600"/>
              <a:buNone/>
            </a:pPr>
            <a:endParaRPr lang="en-US" sz="1200" dirty="0">
              <a:solidFill>
                <a:schemeClr val="tx1"/>
              </a:solidFill>
              <a:latin typeface="+mj-lt"/>
            </a:endParaRPr>
          </a:p>
          <a:p>
            <a:pPr marL="0" indent="0">
              <a:spcBef>
                <a:spcPts val="0"/>
              </a:spcBef>
              <a:buSzPts val="1600"/>
              <a:buNone/>
            </a:pPr>
            <a:r>
              <a:rPr lang="en-US" sz="1200" dirty="0">
                <a:solidFill>
                  <a:schemeClr val="tx1"/>
                </a:solidFill>
                <a:latin typeface="+mj-lt"/>
              </a:rPr>
              <a:t>Mining claims were filed with the Clerk of the county where the claim was located.  A claim included a physical description of the mineral area as well as the prospector's name.  The mining claim was a legal document protecting the prospector’s land and was proof of their ownership.</a:t>
            </a:r>
            <a:endParaRPr sz="1200" dirty="0">
              <a:solidFill>
                <a:schemeClr val="tx1"/>
              </a:solidFill>
              <a:latin typeface="+mj-lt"/>
            </a:endParaRPr>
          </a:p>
        </p:txBody>
      </p:sp>
      <p:sp>
        <p:nvSpPr>
          <p:cNvPr id="8" name="Title 1">
            <a:extLst>
              <a:ext uri="{FF2B5EF4-FFF2-40B4-BE49-F238E27FC236}">
                <a16:creationId xmlns:a16="http://schemas.microsoft.com/office/drawing/2014/main" id="{3502EB91-757F-46B1-573A-897CF66668B3}"/>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10"/>
          <p:cNvPicPr preferRelativeResize="0">
            <a:picLocks noGrp="1"/>
          </p:cNvPicPr>
          <p:nvPr>
            <p:ph type="body" idx="4294967295"/>
          </p:nvPr>
        </p:nvPicPr>
        <p:blipFill rotWithShape="1">
          <a:blip r:embed="rId3">
            <a:alphaModFix/>
          </a:blip>
          <a:srcRect/>
          <a:stretch/>
        </p:blipFill>
        <p:spPr>
          <a:xfrm>
            <a:off x="4948113" y="1871633"/>
            <a:ext cx="3833812" cy="2874963"/>
          </a:xfrm>
          <a:prstGeom prst="rect">
            <a:avLst/>
          </a:prstGeom>
          <a:noFill/>
          <a:ln>
            <a:noFill/>
          </a:ln>
        </p:spPr>
      </p:pic>
      <p:sp>
        <p:nvSpPr>
          <p:cNvPr id="171" name="Google Shape;171;p10"/>
          <p:cNvSpPr txBox="1">
            <a:spLocks noGrp="1"/>
          </p:cNvSpPr>
          <p:nvPr>
            <p:ph type="body" idx="4294967295"/>
          </p:nvPr>
        </p:nvSpPr>
        <p:spPr>
          <a:xfrm>
            <a:off x="311725" y="1335525"/>
            <a:ext cx="4629600" cy="1364475"/>
          </a:xfrm>
          <a:prstGeom prst="rect">
            <a:avLst/>
          </a:prstGeom>
          <a:noFill/>
          <a:ln>
            <a:noFill/>
          </a:ln>
        </p:spPr>
        <p:txBody>
          <a:bodyPr spcFirstLastPara="1" wrap="square" lIns="68569" tIns="34275" rIns="68569" bIns="34275" anchor="t" anchorCtr="0">
            <a:normAutofit/>
          </a:bodyPr>
          <a:lstStyle/>
          <a:p>
            <a:pPr marL="0" indent="0">
              <a:spcBef>
                <a:spcPts val="0"/>
              </a:spcBef>
              <a:buNone/>
            </a:pPr>
            <a:r>
              <a:rPr lang="en-US" sz="1200" dirty="0">
                <a:solidFill>
                  <a:schemeClr val="tx1"/>
                </a:solidFill>
                <a:latin typeface="+mj-lt"/>
              </a:rPr>
              <a:t>A </a:t>
            </a:r>
            <a:r>
              <a:rPr lang="en-US" sz="1200" b="1" dirty="0">
                <a:solidFill>
                  <a:schemeClr val="tx1"/>
                </a:solidFill>
                <a:latin typeface="+mj-lt"/>
              </a:rPr>
              <a:t>prospector’s pan </a:t>
            </a:r>
            <a:r>
              <a:rPr lang="en-US" sz="1200" dirty="0">
                <a:solidFill>
                  <a:schemeClr val="tx1"/>
                </a:solidFill>
                <a:latin typeface="+mj-lt"/>
              </a:rPr>
              <a:t>was essential for a ‘placer miner’ or a prospector.  The miner would mix sand, which might contain gold flakes, with water, and then move the pan in a circular motion to rinse the sand and separate the heavier gold flakes, which would settle to the bottom.  This was called panning.</a:t>
            </a:r>
            <a:endParaRPr sz="1200" dirty="0">
              <a:solidFill>
                <a:schemeClr val="tx1"/>
              </a:solidFill>
              <a:latin typeface="+mj-lt"/>
            </a:endParaRPr>
          </a:p>
        </p:txBody>
      </p:sp>
      <p:pic>
        <p:nvPicPr>
          <p:cNvPr id="172" name="Google Shape;172;p10" descr="C:\Users\Polly\AppData\Local\Microsoft\Windows\Temporary Internet Files\Content.IE5\9CG9YS50\220px-Gullgraver_1850_California[1].jpg"/>
          <p:cNvPicPr preferRelativeResize="0"/>
          <p:nvPr/>
        </p:nvPicPr>
        <p:blipFill rotWithShape="1">
          <a:blip r:embed="rId4">
            <a:alphaModFix/>
          </a:blip>
          <a:srcRect/>
          <a:stretch/>
        </p:blipFill>
        <p:spPr>
          <a:xfrm>
            <a:off x="1565775" y="2514150"/>
            <a:ext cx="1771650" cy="2391728"/>
          </a:xfrm>
          <a:prstGeom prst="rect">
            <a:avLst/>
          </a:prstGeom>
          <a:noFill/>
          <a:ln>
            <a:noFill/>
          </a:ln>
        </p:spPr>
      </p:pic>
      <p:sp>
        <p:nvSpPr>
          <p:cNvPr id="9" name="Title 1">
            <a:extLst>
              <a:ext uri="{FF2B5EF4-FFF2-40B4-BE49-F238E27FC236}">
                <a16:creationId xmlns:a16="http://schemas.microsoft.com/office/drawing/2014/main" id="{EDE2B9FA-D7F0-B47D-0AA7-72322C0ADDC8}"/>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3" name="Google Shape;133;p6"/>
          <p:cNvPicPr preferRelativeResize="0">
            <a:picLocks noGrp="1"/>
          </p:cNvPicPr>
          <p:nvPr>
            <p:ph type="body" idx="4294967295"/>
          </p:nvPr>
        </p:nvPicPr>
        <p:blipFill rotWithShape="1">
          <a:blip r:embed="rId3">
            <a:alphaModFix/>
          </a:blip>
          <a:srcRect b="24570"/>
          <a:stretch/>
        </p:blipFill>
        <p:spPr>
          <a:xfrm>
            <a:off x="5327075" y="2105242"/>
            <a:ext cx="3352800" cy="1896750"/>
          </a:xfrm>
          <a:prstGeom prst="rect">
            <a:avLst/>
          </a:prstGeom>
          <a:noFill/>
          <a:ln>
            <a:noFill/>
          </a:ln>
        </p:spPr>
      </p:pic>
      <p:sp>
        <p:nvSpPr>
          <p:cNvPr id="134" name="Google Shape;134;p6"/>
          <p:cNvSpPr txBox="1">
            <a:spLocks noGrp="1"/>
          </p:cNvSpPr>
          <p:nvPr>
            <p:ph type="body" idx="4294967295"/>
          </p:nvPr>
        </p:nvSpPr>
        <p:spPr>
          <a:xfrm>
            <a:off x="464125" y="1429425"/>
            <a:ext cx="4626000" cy="1351634"/>
          </a:xfrm>
          <a:prstGeom prst="rect">
            <a:avLst/>
          </a:prstGeom>
          <a:noFill/>
          <a:ln>
            <a:noFill/>
          </a:ln>
        </p:spPr>
        <p:txBody>
          <a:bodyPr spcFirstLastPara="1" wrap="square" lIns="68569" tIns="34275" rIns="68569" bIns="34275" anchor="t" anchorCtr="0">
            <a:noAutofit/>
          </a:bodyPr>
          <a:lstStyle/>
          <a:p>
            <a:pPr marL="0" indent="0">
              <a:spcBef>
                <a:spcPts val="0"/>
              </a:spcBef>
              <a:buSzPts val="1600"/>
              <a:buNone/>
            </a:pPr>
            <a:r>
              <a:rPr lang="en-US" sz="1200" b="1" dirty="0">
                <a:solidFill>
                  <a:schemeClr val="tx1"/>
                </a:solidFill>
                <a:latin typeface="+mj-lt"/>
              </a:rPr>
              <a:t>Gold scales</a:t>
            </a:r>
            <a:r>
              <a:rPr lang="en-US" sz="1200" dirty="0">
                <a:solidFill>
                  <a:schemeClr val="tx1"/>
                </a:solidFill>
                <a:latin typeface="+mj-lt"/>
              </a:rPr>
              <a:t>, found in an assayer’s office, measured the weight of the gold brought in by a prospector. An assayer was an important person in town.  Assayers had to understand how to measure the amount of precious metals, and how to extract them as well.  It was a complex job. </a:t>
            </a:r>
            <a:endParaRPr sz="1200" dirty="0">
              <a:solidFill>
                <a:schemeClr val="tx1"/>
              </a:solidFill>
              <a:latin typeface="+mj-lt"/>
            </a:endParaRPr>
          </a:p>
        </p:txBody>
      </p:sp>
      <p:pic>
        <p:nvPicPr>
          <p:cNvPr id="135" name="Google Shape;135;p6" descr="unlv collection.jpg"/>
          <p:cNvPicPr preferRelativeResize="0"/>
          <p:nvPr/>
        </p:nvPicPr>
        <p:blipFill rotWithShape="1">
          <a:blip r:embed="rId4">
            <a:alphaModFix/>
          </a:blip>
          <a:srcRect/>
          <a:stretch/>
        </p:blipFill>
        <p:spPr>
          <a:xfrm>
            <a:off x="730092" y="2628900"/>
            <a:ext cx="3114218" cy="2171700"/>
          </a:xfrm>
          <a:prstGeom prst="rect">
            <a:avLst/>
          </a:prstGeom>
          <a:noFill/>
          <a:ln>
            <a:noFill/>
          </a:ln>
        </p:spPr>
      </p:pic>
      <p:sp>
        <p:nvSpPr>
          <p:cNvPr id="136" name="Google Shape;136;p6"/>
          <p:cNvSpPr txBox="1"/>
          <p:nvPr/>
        </p:nvSpPr>
        <p:spPr>
          <a:xfrm>
            <a:off x="730092" y="4800600"/>
            <a:ext cx="2857500" cy="207719"/>
          </a:xfrm>
          <a:prstGeom prst="rect">
            <a:avLst/>
          </a:prstGeom>
          <a:noFill/>
          <a:ln>
            <a:noFill/>
          </a:ln>
        </p:spPr>
        <p:txBody>
          <a:bodyPr spcFirstLastPara="1" wrap="square" lIns="68569" tIns="34275" rIns="68569" bIns="34275" anchor="t" anchorCtr="0">
            <a:spAutoFit/>
          </a:bodyPr>
          <a:lstStyle/>
          <a:p>
            <a:r>
              <a:rPr lang="en-US" sz="900" dirty="0">
                <a:solidFill>
                  <a:schemeClr val="dk1"/>
                </a:solidFill>
                <a:latin typeface="Calibri"/>
                <a:ea typeface="Calibri"/>
                <a:cs typeface="Calibri"/>
                <a:sym typeface="Calibri"/>
              </a:rPr>
              <a:t>Credit: UNLV Special Collections</a:t>
            </a:r>
            <a:endParaRPr sz="900" dirty="0">
              <a:solidFill>
                <a:schemeClr val="dk1"/>
              </a:solidFill>
              <a:latin typeface="Calibri"/>
              <a:ea typeface="Calibri"/>
              <a:cs typeface="Calibri"/>
              <a:sym typeface="Calibri"/>
            </a:endParaRPr>
          </a:p>
        </p:txBody>
      </p:sp>
      <p:sp>
        <p:nvSpPr>
          <p:cNvPr id="11" name="Title 1">
            <a:extLst>
              <a:ext uri="{FF2B5EF4-FFF2-40B4-BE49-F238E27FC236}">
                <a16:creationId xmlns:a16="http://schemas.microsoft.com/office/drawing/2014/main" id="{7F132AE5-9CFB-BFB5-59A4-BE9CF17D1EA3}"/>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2" name="Google Shape;232;p17"/>
          <p:cNvPicPr preferRelativeResize="0">
            <a:picLocks noGrp="1"/>
          </p:cNvPicPr>
          <p:nvPr>
            <p:ph type="body" idx="4294967295"/>
          </p:nvPr>
        </p:nvPicPr>
        <p:blipFill rotWithShape="1">
          <a:blip r:embed="rId3">
            <a:alphaModFix/>
          </a:blip>
          <a:srcRect/>
          <a:stretch/>
        </p:blipFill>
        <p:spPr>
          <a:xfrm>
            <a:off x="5158988" y="1587525"/>
            <a:ext cx="3833812" cy="2874963"/>
          </a:xfrm>
          <a:prstGeom prst="rect">
            <a:avLst/>
          </a:prstGeom>
          <a:noFill/>
          <a:ln>
            <a:noFill/>
          </a:ln>
        </p:spPr>
      </p:pic>
      <p:sp>
        <p:nvSpPr>
          <p:cNvPr id="233" name="Google Shape;233;p17"/>
          <p:cNvSpPr txBox="1">
            <a:spLocks noGrp="1"/>
          </p:cNvSpPr>
          <p:nvPr>
            <p:ph type="body" idx="4294967295"/>
          </p:nvPr>
        </p:nvSpPr>
        <p:spPr>
          <a:xfrm>
            <a:off x="244800" y="1486725"/>
            <a:ext cx="4485600" cy="2552475"/>
          </a:xfrm>
          <a:prstGeom prst="rect">
            <a:avLst/>
          </a:prstGeom>
          <a:noFill/>
          <a:ln>
            <a:noFill/>
          </a:ln>
        </p:spPr>
        <p:txBody>
          <a:bodyPr spcFirstLastPara="1" wrap="square" lIns="68569" tIns="34275" rIns="68569" bIns="34275" anchor="t" anchorCtr="0">
            <a:normAutofit/>
          </a:bodyPr>
          <a:lstStyle/>
          <a:p>
            <a:pPr marL="0" indent="0">
              <a:spcBef>
                <a:spcPts val="0"/>
              </a:spcBef>
              <a:buSzPts val="1600"/>
              <a:buNone/>
            </a:pPr>
            <a:r>
              <a:rPr lang="en-US" sz="1200" b="1" dirty="0">
                <a:solidFill>
                  <a:schemeClr val="tx1"/>
                </a:solidFill>
                <a:latin typeface="+mj-lt"/>
              </a:rPr>
              <a:t>A crucible </a:t>
            </a:r>
            <a:r>
              <a:rPr lang="en-US" sz="1200" dirty="0">
                <a:solidFill>
                  <a:schemeClr val="tx1"/>
                </a:solidFill>
                <a:latin typeface="+mj-lt"/>
              </a:rPr>
              <a:t>was used in the process of assaying metals like gold and silver.  They could come in different sizes.</a:t>
            </a:r>
          </a:p>
          <a:p>
            <a:pPr marL="0" indent="0">
              <a:spcBef>
                <a:spcPts val="0"/>
              </a:spcBef>
              <a:buSzPts val="1600"/>
              <a:buNone/>
            </a:pPr>
            <a:endParaRPr lang="en-US" sz="1200" dirty="0">
              <a:solidFill>
                <a:schemeClr val="tx1"/>
              </a:solidFill>
              <a:latin typeface="+mj-lt"/>
            </a:endParaRPr>
          </a:p>
          <a:p>
            <a:pPr marL="0" indent="0">
              <a:spcBef>
                <a:spcPts val="0"/>
              </a:spcBef>
              <a:buSzPts val="1600"/>
              <a:buNone/>
            </a:pPr>
            <a:r>
              <a:rPr lang="en-US" sz="1200" dirty="0">
                <a:solidFill>
                  <a:schemeClr val="tx1"/>
                </a:solidFill>
                <a:latin typeface="+mj-lt"/>
              </a:rPr>
              <a:t>A crucible is a pottery cup or small bowl that can be heated to very high temperatures – temperatures hot enough to melt ore and separate the different metals present in a rock sample.</a:t>
            </a:r>
          </a:p>
          <a:p>
            <a:pPr marL="0" indent="0">
              <a:spcBef>
                <a:spcPts val="0"/>
              </a:spcBef>
              <a:buSzPts val="1600"/>
              <a:buNone/>
            </a:pPr>
            <a:endParaRPr lang="en-US" sz="1200" dirty="0">
              <a:solidFill>
                <a:schemeClr val="tx1"/>
              </a:solidFill>
              <a:latin typeface="+mj-lt"/>
            </a:endParaRPr>
          </a:p>
          <a:p>
            <a:pPr marL="0" indent="0">
              <a:spcBef>
                <a:spcPts val="0"/>
              </a:spcBef>
              <a:buSzPts val="1600"/>
              <a:buNone/>
            </a:pPr>
            <a:r>
              <a:rPr lang="en-US" sz="1200" dirty="0">
                <a:solidFill>
                  <a:schemeClr val="tx1"/>
                </a:solidFill>
                <a:latin typeface="+mj-lt"/>
              </a:rPr>
              <a:t>To assay the metals a measured amount of powdered ore was placed in a crucible and melted.  The ore formed a button shape in the bottom of the crucible. The ‘button’ of metal was then weighed so the assayer could calculate the quality of the ore.</a:t>
            </a:r>
            <a:endParaRPr sz="1200" dirty="0">
              <a:solidFill>
                <a:schemeClr val="tx1"/>
              </a:solidFill>
              <a:latin typeface="+mj-lt"/>
            </a:endParaRPr>
          </a:p>
        </p:txBody>
      </p:sp>
      <p:sp>
        <p:nvSpPr>
          <p:cNvPr id="8" name="Title 1">
            <a:extLst>
              <a:ext uri="{FF2B5EF4-FFF2-40B4-BE49-F238E27FC236}">
                <a16:creationId xmlns:a16="http://schemas.microsoft.com/office/drawing/2014/main" id="{D3D027E5-015A-4AD5-ACC1-46DED2E7E9A0}"/>
              </a:ext>
            </a:extLst>
          </p:cNvPr>
          <p:cNvSpPr>
            <a:spLocks noGrp="1"/>
          </p:cNvSpPr>
          <p:nvPr>
            <p:ph type="title"/>
          </p:nvPr>
        </p:nvSpPr>
        <p:spPr>
          <a:xfrm>
            <a:off x="311725" y="500925"/>
            <a:ext cx="8520600" cy="623700"/>
          </a:xfrm>
        </p:spPr>
        <p:txBody>
          <a:bodyPr>
            <a:normAutofit/>
          </a:bodyPr>
          <a:lstStyle/>
          <a:p>
            <a:r>
              <a:rPr lang="en-US" dirty="0"/>
              <a:t>Mining in Nevada - Artifacts</a:t>
            </a: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847</Words>
  <Application>Microsoft Office PowerPoint</Application>
  <PresentationFormat>On-screen Show (16:9)</PresentationFormat>
  <Paragraphs>49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Calibri</vt:lpstr>
      <vt:lpstr>Arial</vt:lpstr>
      <vt:lpstr>Merriweather</vt:lpstr>
      <vt:lpstr>Paradigm</vt:lpstr>
      <vt:lpstr>Museum in a Box  Mining in Nevada  </vt:lpstr>
      <vt:lpstr>Mining in Nevada - Artifacts</vt:lpstr>
      <vt:lpstr>Mining in Nevada - Artifacts</vt:lpstr>
      <vt:lpstr>Mining in Nevada - Artifacts</vt:lpstr>
      <vt:lpstr>Mining in Nevada - Artifacts</vt:lpstr>
      <vt:lpstr>Mining in Nevada - Artifacts</vt:lpstr>
      <vt:lpstr>Mining in Nevada - Artifacts</vt:lpstr>
      <vt:lpstr>Mining in Nevada - Artifacts</vt:lpstr>
      <vt:lpstr>Mining in Nevada - Artifacts</vt:lpstr>
      <vt:lpstr>Mining in Nevada - Artifacts</vt:lpstr>
      <vt:lpstr>Mining in Nevada - Artifacts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in Nevada Traveling Trunk</dc:title>
  <dc:creator>Sarah J. Hulme</dc:creator>
  <cp:lastModifiedBy>Sarah J. Hulme</cp:lastModifiedBy>
  <cp:revision>11</cp:revision>
  <cp:lastPrinted>2022-06-12T23:37:13Z</cp:lastPrinted>
  <dcterms:modified xsi:type="dcterms:W3CDTF">2022-07-06T22:55:51Z</dcterms:modified>
</cp:coreProperties>
</file>