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81" r:id="rId26"/>
    <p:sldId id="282" r:id="rId27"/>
    <p:sldId id="284" r:id="rId28"/>
    <p:sldId id="285" r:id="rId2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11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J. Hulme" userId="6954dca2-bc62-4fad-abfd-a8121a08464f" providerId="ADAL" clId="{425EF330-72B8-4CFA-AC4A-39522239FDE6}"/>
    <pc:docChg chg="custSel delSld modSld">
      <pc:chgData name="Sarah J. Hulme" userId="6954dca2-bc62-4fad-abfd-a8121a08464f" providerId="ADAL" clId="{425EF330-72B8-4CFA-AC4A-39522239FDE6}" dt="2022-07-13T22:50:34.933" v="426" actId="47"/>
      <pc:docMkLst>
        <pc:docMk/>
      </pc:docMkLst>
      <pc:sldChg chg="modSp mod">
        <pc:chgData name="Sarah J. Hulme" userId="6954dca2-bc62-4fad-abfd-a8121a08464f" providerId="ADAL" clId="{425EF330-72B8-4CFA-AC4A-39522239FDE6}" dt="2022-07-13T22:43:45.192" v="8" actId="6549"/>
        <pc:sldMkLst>
          <pc:docMk/>
          <pc:sldMk cId="0" sldId="256"/>
        </pc:sldMkLst>
        <pc:spChg chg="mod">
          <ac:chgData name="Sarah J. Hulme" userId="6954dca2-bc62-4fad-abfd-a8121a08464f" providerId="ADAL" clId="{425EF330-72B8-4CFA-AC4A-39522239FDE6}" dt="2022-07-13T22:43:37.583" v="0" actId="6549"/>
          <ac:spMkLst>
            <pc:docMk/>
            <pc:sldMk cId="0" sldId="256"/>
            <ac:spMk id="84" creationId="{00000000-0000-0000-0000-000000000000}"/>
          </ac:spMkLst>
        </pc:spChg>
        <pc:spChg chg="mod">
          <ac:chgData name="Sarah J. Hulme" userId="6954dca2-bc62-4fad-abfd-a8121a08464f" providerId="ADAL" clId="{425EF330-72B8-4CFA-AC4A-39522239FDE6}" dt="2022-07-13T22:43:45.192" v="8" actId="6549"/>
          <ac:spMkLst>
            <pc:docMk/>
            <pc:sldMk cId="0" sldId="256"/>
            <ac:spMk id="87" creationId="{00000000-0000-0000-0000-000000000000}"/>
          </ac:spMkLst>
        </pc:spChg>
      </pc:sldChg>
      <pc:sldChg chg="delSp modSp mod">
        <pc:chgData name="Sarah J. Hulme" userId="6954dca2-bc62-4fad-abfd-a8121a08464f" providerId="ADAL" clId="{425EF330-72B8-4CFA-AC4A-39522239FDE6}" dt="2022-07-13T22:44:40.792" v="74" actId="1076"/>
        <pc:sldMkLst>
          <pc:docMk/>
          <pc:sldMk cId="0" sldId="257"/>
        </pc:sldMkLst>
        <pc:spChg chg="mod">
          <ac:chgData name="Sarah J. Hulme" userId="6954dca2-bc62-4fad-abfd-a8121a08464f" providerId="ADAL" clId="{425EF330-72B8-4CFA-AC4A-39522239FDE6}" dt="2022-07-13T22:44:01.189" v="27" actId="20577"/>
          <ac:spMkLst>
            <pc:docMk/>
            <pc:sldMk cId="0" sldId="257"/>
            <ac:spMk id="93" creationId="{00000000-0000-0000-0000-000000000000}"/>
          </ac:spMkLst>
        </pc:spChg>
        <pc:picChg chg="mod">
          <ac:chgData name="Sarah J. Hulme" userId="6954dca2-bc62-4fad-abfd-a8121a08464f" providerId="ADAL" clId="{425EF330-72B8-4CFA-AC4A-39522239FDE6}" dt="2022-07-13T22:44:40.792" v="74" actId="1076"/>
          <ac:picMkLst>
            <pc:docMk/>
            <pc:sldMk cId="0" sldId="257"/>
            <ac:picMk id="94" creationId="{00000000-0000-0000-0000-000000000000}"/>
          </ac:picMkLst>
        </pc:picChg>
        <pc:picChg chg="del">
          <ac:chgData name="Sarah J. Hulme" userId="6954dca2-bc62-4fad-abfd-a8121a08464f" providerId="ADAL" clId="{425EF330-72B8-4CFA-AC4A-39522239FDE6}" dt="2022-07-13T22:44:38.870" v="73" actId="478"/>
          <ac:picMkLst>
            <pc:docMk/>
            <pc:sldMk cId="0" sldId="257"/>
            <ac:picMk id="96" creationId="{00000000-0000-0000-0000-000000000000}"/>
          </ac:picMkLst>
        </pc:picChg>
        <pc:picChg chg="del">
          <ac:chgData name="Sarah J. Hulme" userId="6954dca2-bc62-4fad-abfd-a8121a08464f" providerId="ADAL" clId="{425EF330-72B8-4CFA-AC4A-39522239FDE6}" dt="2022-07-13T22:44:38.324" v="72" actId="478"/>
          <ac:picMkLst>
            <pc:docMk/>
            <pc:sldMk cId="0" sldId="257"/>
            <ac:picMk id="97" creationId="{00000000-0000-0000-0000-000000000000}"/>
          </ac:picMkLst>
        </pc:picChg>
      </pc:sldChg>
      <pc:sldChg chg="delSp modSp mod">
        <pc:chgData name="Sarah J. Hulme" userId="6954dca2-bc62-4fad-abfd-a8121a08464f" providerId="ADAL" clId="{425EF330-72B8-4CFA-AC4A-39522239FDE6}" dt="2022-07-13T22:44:43.135" v="75" actId="478"/>
        <pc:sldMkLst>
          <pc:docMk/>
          <pc:sldMk cId="0" sldId="258"/>
        </pc:sldMkLst>
        <pc:spChg chg="mod">
          <ac:chgData name="Sarah J. Hulme" userId="6954dca2-bc62-4fad-abfd-a8121a08464f" providerId="ADAL" clId="{425EF330-72B8-4CFA-AC4A-39522239FDE6}" dt="2022-07-13T22:44:11.765" v="41" actId="6549"/>
          <ac:spMkLst>
            <pc:docMk/>
            <pc:sldMk cId="0" sldId="258"/>
            <ac:spMk id="102" creationId="{00000000-0000-0000-0000-000000000000}"/>
          </ac:spMkLst>
        </pc:spChg>
        <pc:picChg chg="del">
          <ac:chgData name="Sarah J. Hulme" userId="6954dca2-bc62-4fad-abfd-a8121a08464f" providerId="ADAL" clId="{425EF330-72B8-4CFA-AC4A-39522239FDE6}" dt="2022-07-13T22:44:43.135" v="75" actId="478"/>
          <ac:picMkLst>
            <pc:docMk/>
            <pc:sldMk cId="0" sldId="258"/>
            <ac:picMk id="106" creationId="{00000000-0000-0000-0000-000000000000}"/>
          </ac:picMkLst>
        </pc:picChg>
      </pc:sldChg>
      <pc:sldChg chg="delSp modSp mod">
        <pc:chgData name="Sarah J. Hulme" userId="6954dca2-bc62-4fad-abfd-a8121a08464f" providerId="ADAL" clId="{425EF330-72B8-4CFA-AC4A-39522239FDE6}" dt="2022-07-13T22:44:34.715" v="71" actId="478"/>
        <pc:sldMkLst>
          <pc:docMk/>
          <pc:sldMk cId="0" sldId="259"/>
        </pc:sldMkLst>
        <pc:spChg chg="mod">
          <ac:chgData name="Sarah J. Hulme" userId="6954dca2-bc62-4fad-abfd-a8121a08464f" providerId="ADAL" clId="{425EF330-72B8-4CFA-AC4A-39522239FDE6}" dt="2022-07-13T22:44:20.343" v="58" actId="20577"/>
          <ac:spMkLst>
            <pc:docMk/>
            <pc:sldMk cId="0" sldId="259"/>
            <ac:spMk id="111" creationId="{00000000-0000-0000-0000-000000000000}"/>
          </ac:spMkLst>
        </pc:spChg>
        <pc:picChg chg="del">
          <ac:chgData name="Sarah J. Hulme" userId="6954dca2-bc62-4fad-abfd-a8121a08464f" providerId="ADAL" clId="{425EF330-72B8-4CFA-AC4A-39522239FDE6}" dt="2022-07-13T22:44:34.715" v="71" actId="478"/>
          <ac:picMkLst>
            <pc:docMk/>
            <pc:sldMk cId="0" sldId="259"/>
            <ac:picMk id="115" creationId="{00000000-0000-0000-0000-000000000000}"/>
          </ac:picMkLst>
        </pc:picChg>
      </pc:sldChg>
      <pc:sldChg chg="delSp modSp mod">
        <pc:chgData name="Sarah J. Hulme" userId="6954dca2-bc62-4fad-abfd-a8121a08464f" providerId="ADAL" clId="{425EF330-72B8-4CFA-AC4A-39522239FDE6}" dt="2022-07-13T22:44:32.169" v="70" actId="478"/>
        <pc:sldMkLst>
          <pc:docMk/>
          <pc:sldMk cId="0" sldId="260"/>
        </pc:sldMkLst>
        <pc:spChg chg="mod">
          <ac:chgData name="Sarah J. Hulme" userId="6954dca2-bc62-4fad-abfd-a8121a08464f" providerId="ADAL" clId="{425EF330-72B8-4CFA-AC4A-39522239FDE6}" dt="2022-07-13T22:44:30.294" v="69" actId="6549"/>
          <ac:spMkLst>
            <pc:docMk/>
            <pc:sldMk cId="0" sldId="260"/>
            <ac:spMk id="120" creationId="{00000000-0000-0000-0000-000000000000}"/>
          </ac:spMkLst>
        </pc:spChg>
        <pc:picChg chg="del">
          <ac:chgData name="Sarah J. Hulme" userId="6954dca2-bc62-4fad-abfd-a8121a08464f" providerId="ADAL" clId="{425EF330-72B8-4CFA-AC4A-39522239FDE6}" dt="2022-07-13T22:44:32.169" v="70" actId="478"/>
          <ac:picMkLst>
            <pc:docMk/>
            <pc:sldMk cId="0" sldId="260"/>
            <ac:picMk id="124" creationId="{00000000-0000-0000-0000-000000000000}"/>
          </ac:picMkLst>
        </pc:picChg>
      </pc:sldChg>
      <pc:sldChg chg="delSp modSp mod">
        <pc:chgData name="Sarah J. Hulme" userId="6954dca2-bc62-4fad-abfd-a8121a08464f" providerId="ADAL" clId="{425EF330-72B8-4CFA-AC4A-39522239FDE6}" dt="2022-07-13T22:45:03.558" v="100" actId="1076"/>
        <pc:sldMkLst>
          <pc:docMk/>
          <pc:sldMk cId="0" sldId="261"/>
        </pc:sldMkLst>
        <pc:spChg chg="mod">
          <ac:chgData name="Sarah J. Hulme" userId="6954dca2-bc62-4fad-abfd-a8121a08464f" providerId="ADAL" clId="{425EF330-72B8-4CFA-AC4A-39522239FDE6}" dt="2022-07-13T22:44:56.697" v="96" actId="20577"/>
          <ac:spMkLst>
            <pc:docMk/>
            <pc:sldMk cId="0" sldId="261"/>
            <ac:spMk id="129" creationId="{00000000-0000-0000-0000-000000000000}"/>
          </ac:spMkLst>
        </pc:spChg>
        <pc:picChg chg="mod">
          <ac:chgData name="Sarah J. Hulme" userId="6954dca2-bc62-4fad-abfd-a8121a08464f" providerId="ADAL" clId="{425EF330-72B8-4CFA-AC4A-39522239FDE6}" dt="2022-07-13T22:45:03.558" v="100" actId="1076"/>
          <ac:picMkLst>
            <pc:docMk/>
            <pc:sldMk cId="0" sldId="261"/>
            <ac:picMk id="130" creationId="{00000000-0000-0000-0000-000000000000}"/>
          </ac:picMkLst>
        </pc:picChg>
        <pc:picChg chg="mod">
          <ac:chgData name="Sarah J. Hulme" userId="6954dca2-bc62-4fad-abfd-a8121a08464f" providerId="ADAL" clId="{425EF330-72B8-4CFA-AC4A-39522239FDE6}" dt="2022-07-13T22:45:02.199" v="99" actId="1076"/>
          <ac:picMkLst>
            <pc:docMk/>
            <pc:sldMk cId="0" sldId="261"/>
            <ac:picMk id="132" creationId="{00000000-0000-0000-0000-000000000000}"/>
          </ac:picMkLst>
        </pc:picChg>
        <pc:picChg chg="del">
          <ac:chgData name="Sarah J. Hulme" userId="6954dca2-bc62-4fad-abfd-a8121a08464f" providerId="ADAL" clId="{425EF330-72B8-4CFA-AC4A-39522239FDE6}" dt="2022-07-13T22:44:58.932" v="97" actId="478"/>
          <ac:picMkLst>
            <pc:docMk/>
            <pc:sldMk cId="0" sldId="261"/>
            <ac:picMk id="133" creationId="{00000000-0000-0000-0000-000000000000}"/>
          </ac:picMkLst>
        </pc:picChg>
        <pc:picChg chg="mod">
          <ac:chgData name="Sarah J. Hulme" userId="6954dca2-bc62-4fad-abfd-a8121a08464f" providerId="ADAL" clId="{425EF330-72B8-4CFA-AC4A-39522239FDE6}" dt="2022-07-13T22:45:01.027" v="98" actId="1076"/>
          <ac:picMkLst>
            <pc:docMk/>
            <pc:sldMk cId="0" sldId="261"/>
            <ac:picMk id="134" creationId="{00000000-0000-0000-0000-000000000000}"/>
          </ac:picMkLst>
        </pc:picChg>
      </pc:sldChg>
      <pc:sldChg chg="delSp modSp mod">
        <pc:chgData name="Sarah J. Hulme" userId="6954dca2-bc62-4fad-abfd-a8121a08464f" providerId="ADAL" clId="{425EF330-72B8-4CFA-AC4A-39522239FDE6}" dt="2022-07-13T22:45:11.634" v="110" actId="20577"/>
        <pc:sldMkLst>
          <pc:docMk/>
          <pc:sldMk cId="0" sldId="262"/>
        </pc:sldMkLst>
        <pc:spChg chg="mod">
          <ac:chgData name="Sarah J. Hulme" userId="6954dca2-bc62-4fad-abfd-a8121a08464f" providerId="ADAL" clId="{425EF330-72B8-4CFA-AC4A-39522239FDE6}" dt="2022-07-13T22:45:11.634" v="110" actId="20577"/>
          <ac:spMkLst>
            <pc:docMk/>
            <pc:sldMk cId="0" sldId="262"/>
            <ac:spMk id="139" creationId="{00000000-0000-0000-0000-000000000000}"/>
          </ac:spMkLst>
        </pc:spChg>
        <pc:picChg chg="del">
          <ac:chgData name="Sarah J. Hulme" userId="6954dca2-bc62-4fad-abfd-a8121a08464f" providerId="ADAL" clId="{425EF330-72B8-4CFA-AC4A-39522239FDE6}" dt="2022-07-13T22:45:05.901" v="101" actId="478"/>
          <ac:picMkLst>
            <pc:docMk/>
            <pc:sldMk cId="0" sldId="262"/>
            <ac:picMk id="142" creationId="{00000000-0000-0000-0000-000000000000}"/>
          </ac:picMkLst>
        </pc:picChg>
      </pc:sldChg>
      <pc:sldChg chg="delSp modSp mod">
        <pc:chgData name="Sarah J. Hulme" userId="6954dca2-bc62-4fad-abfd-a8121a08464f" providerId="ADAL" clId="{425EF330-72B8-4CFA-AC4A-39522239FDE6}" dt="2022-07-13T22:45:23.744" v="130" actId="20577"/>
        <pc:sldMkLst>
          <pc:docMk/>
          <pc:sldMk cId="0" sldId="263"/>
        </pc:sldMkLst>
        <pc:spChg chg="mod">
          <ac:chgData name="Sarah J. Hulme" userId="6954dca2-bc62-4fad-abfd-a8121a08464f" providerId="ADAL" clId="{425EF330-72B8-4CFA-AC4A-39522239FDE6}" dt="2022-07-13T22:45:23.744" v="130" actId="20577"/>
          <ac:spMkLst>
            <pc:docMk/>
            <pc:sldMk cId="0" sldId="263"/>
            <ac:spMk id="148" creationId="{00000000-0000-0000-0000-000000000000}"/>
          </ac:spMkLst>
        </pc:spChg>
        <pc:picChg chg="del">
          <ac:chgData name="Sarah J. Hulme" userId="6954dca2-bc62-4fad-abfd-a8121a08464f" providerId="ADAL" clId="{425EF330-72B8-4CFA-AC4A-39522239FDE6}" dt="2022-07-13T22:45:17.385" v="111" actId="478"/>
          <ac:picMkLst>
            <pc:docMk/>
            <pc:sldMk cId="0" sldId="263"/>
            <ac:picMk id="152" creationId="{00000000-0000-0000-0000-000000000000}"/>
          </ac:picMkLst>
        </pc:picChg>
      </pc:sldChg>
      <pc:sldChg chg="delSp modSp mod">
        <pc:chgData name="Sarah J. Hulme" userId="6954dca2-bc62-4fad-abfd-a8121a08464f" providerId="ADAL" clId="{425EF330-72B8-4CFA-AC4A-39522239FDE6}" dt="2022-07-13T22:45:32.789" v="145" actId="478"/>
        <pc:sldMkLst>
          <pc:docMk/>
          <pc:sldMk cId="0" sldId="264"/>
        </pc:sldMkLst>
        <pc:spChg chg="mod">
          <ac:chgData name="Sarah J. Hulme" userId="6954dca2-bc62-4fad-abfd-a8121a08464f" providerId="ADAL" clId="{425EF330-72B8-4CFA-AC4A-39522239FDE6}" dt="2022-07-13T22:45:30.571" v="144" actId="20577"/>
          <ac:spMkLst>
            <pc:docMk/>
            <pc:sldMk cId="0" sldId="264"/>
            <ac:spMk id="157" creationId="{00000000-0000-0000-0000-000000000000}"/>
          </ac:spMkLst>
        </pc:spChg>
        <pc:picChg chg="del">
          <ac:chgData name="Sarah J. Hulme" userId="6954dca2-bc62-4fad-abfd-a8121a08464f" providerId="ADAL" clId="{425EF330-72B8-4CFA-AC4A-39522239FDE6}" dt="2022-07-13T22:45:32.789" v="145" actId="478"/>
          <ac:picMkLst>
            <pc:docMk/>
            <pc:sldMk cId="0" sldId="264"/>
            <ac:picMk id="161" creationId="{00000000-0000-0000-0000-000000000000}"/>
          </ac:picMkLst>
        </pc:picChg>
      </pc:sldChg>
      <pc:sldChg chg="delSp modSp mod">
        <pc:chgData name="Sarah J. Hulme" userId="6954dca2-bc62-4fad-abfd-a8121a08464f" providerId="ADAL" clId="{425EF330-72B8-4CFA-AC4A-39522239FDE6}" dt="2022-07-13T22:45:52.144" v="155" actId="20577"/>
        <pc:sldMkLst>
          <pc:docMk/>
          <pc:sldMk cId="0" sldId="265"/>
        </pc:sldMkLst>
        <pc:spChg chg="mod">
          <ac:chgData name="Sarah J. Hulme" userId="6954dca2-bc62-4fad-abfd-a8121a08464f" providerId="ADAL" clId="{425EF330-72B8-4CFA-AC4A-39522239FDE6}" dt="2022-07-13T22:45:43.959" v="153" actId="20577"/>
          <ac:spMkLst>
            <pc:docMk/>
            <pc:sldMk cId="0" sldId="265"/>
            <ac:spMk id="166" creationId="{00000000-0000-0000-0000-000000000000}"/>
          </ac:spMkLst>
        </pc:spChg>
        <pc:spChg chg="mod">
          <ac:chgData name="Sarah J. Hulme" userId="6954dca2-bc62-4fad-abfd-a8121a08464f" providerId="ADAL" clId="{425EF330-72B8-4CFA-AC4A-39522239FDE6}" dt="2022-07-13T22:45:52.144" v="155" actId="20577"/>
          <ac:spMkLst>
            <pc:docMk/>
            <pc:sldMk cId="0" sldId="265"/>
            <ac:spMk id="168" creationId="{00000000-0000-0000-0000-000000000000}"/>
          </ac:spMkLst>
        </pc:spChg>
        <pc:picChg chg="del">
          <ac:chgData name="Sarah J. Hulme" userId="6954dca2-bc62-4fad-abfd-a8121a08464f" providerId="ADAL" clId="{425EF330-72B8-4CFA-AC4A-39522239FDE6}" dt="2022-07-13T22:45:45.849" v="154" actId="478"/>
          <ac:picMkLst>
            <pc:docMk/>
            <pc:sldMk cId="0" sldId="265"/>
            <ac:picMk id="170" creationId="{00000000-0000-0000-0000-000000000000}"/>
          </ac:picMkLst>
        </pc:picChg>
      </pc:sldChg>
      <pc:sldChg chg="delSp modSp mod">
        <pc:chgData name="Sarah J. Hulme" userId="6954dca2-bc62-4fad-abfd-a8121a08464f" providerId="ADAL" clId="{425EF330-72B8-4CFA-AC4A-39522239FDE6}" dt="2022-07-13T22:46:04.110" v="174" actId="478"/>
        <pc:sldMkLst>
          <pc:docMk/>
          <pc:sldMk cId="0" sldId="266"/>
        </pc:sldMkLst>
        <pc:spChg chg="mod">
          <ac:chgData name="Sarah J. Hulme" userId="6954dca2-bc62-4fad-abfd-a8121a08464f" providerId="ADAL" clId="{425EF330-72B8-4CFA-AC4A-39522239FDE6}" dt="2022-07-13T22:46:02.439" v="173" actId="20577"/>
          <ac:spMkLst>
            <pc:docMk/>
            <pc:sldMk cId="0" sldId="266"/>
            <ac:spMk id="175" creationId="{00000000-0000-0000-0000-000000000000}"/>
          </ac:spMkLst>
        </pc:spChg>
        <pc:picChg chg="del">
          <ac:chgData name="Sarah J. Hulme" userId="6954dca2-bc62-4fad-abfd-a8121a08464f" providerId="ADAL" clId="{425EF330-72B8-4CFA-AC4A-39522239FDE6}" dt="2022-07-13T22:46:04.110" v="174" actId="478"/>
          <ac:picMkLst>
            <pc:docMk/>
            <pc:sldMk cId="0" sldId="266"/>
            <ac:picMk id="178" creationId="{00000000-0000-0000-0000-000000000000}"/>
          </ac:picMkLst>
        </pc:picChg>
      </pc:sldChg>
      <pc:sldChg chg="delSp modSp mod">
        <pc:chgData name="Sarah J. Hulme" userId="6954dca2-bc62-4fad-abfd-a8121a08464f" providerId="ADAL" clId="{425EF330-72B8-4CFA-AC4A-39522239FDE6}" dt="2022-07-13T22:46:16.578" v="193" actId="478"/>
        <pc:sldMkLst>
          <pc:docMk/>
          <pc:sldMk cId="0" sldId="267"/>
        </pc:sldMkLst>
        <pc:spChg chg="mod">
          <ac:chgData name="Sarah J. Hulme" userId="6954dca2-bc62-4fad-abfd-a8121a08464f" providerId="ADAL" clId="{425EF330-72B8-4CFA-AC4A-39522239FDE6}" dt="2022-07-13T22:46:15.093" v="192" actId="20577"/>
          <ac:spMkLst>
            <pc:docMk/>
            <pc:sldMk cId="0" sldId="267"/>
            <ac:spMk id="183" creationId="{00000000-0000-0000-0000-000000000000}"/>
          </ac:spMkLst>
        </pc:spChg>
        <pc:picChg chg="del">
          <ac:chgData name="Sarah J. Hulme" userId="6954dca2-bc62-4fad-abfd-a8121a08464f" providerId="ADAL" clId="{425EF330-72B8-4CFA-AC4A-39522239FDE6}" dt="2022-07-13T22:46:16.578" v="193" actId="478"/>
          <ac:picMkLst>
            <pc:docMk/>
            <pc:sldMk cId="0" sldId="267"/>
            <ac:picMk id="186" creationId="{00000000-0000-0000-0000-000000000000}"/>
          </ac:picMkLst>
        </pc:picChg>
      </pc:sldChg>
      <pc:sldChg chg="delSp modSp mod">
        <pc:chgData name="Sarah J. Hulme" userId="6954dca2-bc62-4fad-abfd-a8121a08464f" providerId="ADAL" clId="{425EF330-72B8-4CFA-AC4A-39522239FDE6}" dt="2022-07-13T22:46:26.656" v="210" actId="478"/>
        <pc:sldMkLst>
          <pc:docMk/>
          <pc:sldMk cId="0" sldId="268"/>
        </pc:sldMkLst>
        <pc:spChg chg="mod">
          <ac:chgData name="Sarah J. Hulme" userId="6954dca2-bc62-4fad-abfd-a8121a08464f" providerId="ADAL" clId="{425EF330-72B8-4CFA-AC4A-39522239FDE6}" dt="2022-07-13T22:46:24.984" v="209" actId="20577"/>
          <ac:spMkLst>
            <pc:docMk/>
            <pc:sldMk cId="0" sldId="268"/>
            <ac:spMk id="191" creationId="{00000000-0000-0000-0000-000000000000}"/>
          </ac:spMkLst>
        </pc:spChg>
        <pc:picChg chg="del">
          <ac:chgData name="Sarah J. Hulme" userId="6954dca2-bc62-4fad-abfd-a8121a08464f" providerId="ADAL" clId="{425EF330-72B8-4CFA-AC4A-39522239FDE6}" dt="2022-07-13T22:46:26.656" v="210" actId="478"/>
          <ac:picMkLst>
            <pc:docMk/>
            <pc:sldMk cId="0" sldId="268"/>
            <ac:picMk id="195" creationId="{00000000-0000-0000-0000-000000000000}"/>
          </ac:picMkLst>
        </pc:picChg>
      </pc:sldChg>
      <pc:sldChg chg="delSp modSp mod">
        <pc:chgData name="Sarah J. Hulme" userId="6954dca2-bc62-4fad-abfd-a8121a08464f" providerId="ADAL" clId="{425EF330-72B8-4CFA-AC4A-39522239FDE6}" dt="2022-07-13T22:46:33.686" v="222" actId="478"/>
        <pc:sldMkLst>
          <pc:docMk/>
          <pc:sldMk cId="0" sldId="269"/>
        </pc:sldMkLst>
        <pc:spChg chg="mod">
          <ac:chgData name="Sarah J. Hulme" userId="6954dca2-bc62-4fad-abfd-a8121a08464f" providerId="ADAL" clId="{425EF330-72B8-4CFA-AC4A-39522239FDE6}" dt="2022-07-13T22:46:32.030" v="221" actId="20577"/>
          <ac:spMkLst>
            <pc:docMk/>
            <pc:sldMk cId="0" sldId="269"/>
            <ac:spMk id="200" creationId="{00000000-0000-0000-0000-000000000000}"/>
          </ac:spMkLst>
        </pc:spChg>
        <pc:picChg chg="del">
          <ac:chgData name="Sarah J. Hulme" userId="6954dca2-bc62-4fad-abfd-a8121a08464f" providerId="ADAL" clId="{425EF330-72B8-4CFA-AC4A-39522239FDE6}" dt="2022-07-13T22:46:33.686" v="222" actId="478"/>
          <ac:picMkLst>
            <pc:docMk/>
            <pc:sldMk cId="0" sldId="269"/>
            <ac:picMk id="203" creationId="{00000000-0000-0000-0000-000000000000}"/>
          </ac:picMkLst>
        </pc:picChg>
      </pc:sldChg>
      <pc:sldChg chg="delSp modSp mod">
        <pc:chgData name="Sarah J. Hulme" userId="6954dca2-bc62-4fad-abfd-a8121a08464f" providerId="ADAL" clId="{425EF330-72B8-4CFA-AC4A-39522239FDE6}" dt="2022-07-13T22:46:56.122" v="239" actId="1076"/>
        <pc:sldMkLst>
          <pc:docMk/>
          <pc:sldMk cId="0" sldId="270"/>
        </pc:sldMkLst>
        <pc:spChg chg="mod">
          <ac:chgData name="Sarah J. Hulme" userId="6954dca2-bc62-4fad-abfd-a8121a08464f" providerId="ADAL" clId="{425EF330-72B8-4CFA-AC4A-39522239FDE6}" dt="2022-07-13T22:46:44.826" v="237" actId="20577"/>
          <ac:spMkLst>
            <pc:docMk/>
            <pc:sldMk cId="0" sldId="270"/>
            <ac:spMk id="208" creationId="{00000000-0000-0000-0000-000000000000}"/>
          </ac:spMkLst>
        </pc:spChg>
        <pc:spChg chg="mod">
          <ac:chgData name="Sarah J. Hulme" userId="6954dca2-bc62-4fad-abfd-a8121a08464f" providerId="ADAL" clId="{425EF330-72B8-4CFA-AC4A-39522239FDE6}" dt="2022-07-13T22:46:56.122" v="239" actId="1076"/>
          <ac:spMkLst>
            <pc:docMk/>
            <pc:sldMk cId="0" sldId="270"/>
            <ac:spMk id="210" creationId="{00000000-0000-0000-0000-000000000000}"/>
          </ac:spMkLst>
        </pc:spChg>
        <pc:picChg chg="del">
          <ac:chgData name="Sarah J. Hulme" userId="6954dca2-bc62-4fad-abfd-a8121a08464f" providerId="ADAL" clId="{425EF330-72B8-4CFA-AC4A-39522239FDE6}" dt="2022-07-13T22:46:36.436" v="223" actId="478"/>
          <ac:picMkLst>
            <pc:docMk/>
            <pc:sldMk cId="0" sldId="270"/>
            <ac:picMk id="211" creationId="{00000000-0000-0000-0000-000000000000}"/>
          </ac:picMkLst>
        </pc:picChg>
      </pc:sldChg>
      <pc:sldChg chg="delSp modSp mod">
        <pc:chgData name="Sarah J. Hulme" userId="6954dca2-bc62-4fad-abfd-a8121a08464f" providerId="ADAL" clId="{425EF330-72B8-4CFA-AC4A-39522239FDE6}" dt="2022-07-13T22:47:37.989" v="262" actId="20577"/>
        <pc:sldMkLst>
          <pc:docMk/>
          <pc:sldMk cId="0" sldId="271"/>
        </pc:sldMkLst>
        <pc:spChg chg="mod">
          <ac:chgData name="Sarah J. Hulme" userId="6954dca2-bc62-4fad-abfd-a8121a08464f" providerId="ADAL" clId="{425EF330-72B8-4CFA-AC4A-39522239FDE6}" dt="2022-07-13T22:47:37.989" v="262" actId="20577"/>
          <ac:spMkLst>
            <pc:docMk/>
            <pc:sldMk cId="0" sldId="271"/>
            <ac:spMk id="216" creationId="{00000000-0000-0000-0000-000000000000}"/>
          </ac:spMkLst>
        </pc:spChg>
        <pc:spChg chg="mod">
          <ac:chgData name="Sarah J. Hulme" userId="6954dca2-bc62-4fad-abfd-a8121a08464f" providerId="ADAL" clId="{425EF330-72B8-4CFA-AC4A-39522239FDE6}" dt="2022-07-13T22:47:27.053" v="242" actId="207"/>
          <ac:spMkLst>
            <pc:docMk/>
            <pc:sldMk cId="0" sldId="271"/>
            <ac:spMk id="218" creationId="{00000000-0000-0000-0000-000000000000}"/>
          </ac:spMkLst>
        </pc:spChg>
        <pc:picChg chg="del">
          <ac:chgData name="Sarah J. Hulme" userId="6954dca2-bc62-4fad-abfd-a8121a08464f" providerId="ADAL" clId="{425EF330-72B8-4CFA-AC4A-39522239FDE6}" dt="2022-07-13T22:46:47.669" v="238" actId="478"/>
          <ac:picMkLst>
            <pc:docMk/>
            <pc:sldMk cId="0" sldId="271"/>
            <ac:picMk id="219" creationId="{00000000-0000-0000-0000-000000000000}"/>
          </ac:picMkLst>
        </pc:picChg>
      </pc:sldChg>
      <pc:sldChg chg="delSp modSp mod">
        <pc:chgData name="Sarah J. Hulme" userId="6954dca2-bc62-4fad-abfd-a8121a08464f" providerId="ADAL" clId="{425EF330-72B8-4CFA-AC4A-39522239FDE6}" dt="2022-07-13T22:47:46.799" v="271" actId="478"/>
        <pc:sldMkLst>
          <pc:docMk/>
          <pc:sldMk cId="0" sldId="272"/>
        </pc:sldMkLst>
        <pc:spChg chg="mod">
          <ac:chgData name="Sarah J. Hulme" userId="6954dca2-bc62-4fad-abfd-a8121a08464f" providerId="ADAL" clId="{425EF330-72B8-4CFA-AC4A-39522239FDE6}" dt="2022-07-13T22:47:44.674" v="270" actId="20577"/>
          <ac:spMkLst>
            <pc:docMk/>
            <pc:sldMk cId="0" sldId="272"/>
            <ac:spMk id="224" creationId="{00000000-0000-0000-0000-000000000000}"/>
          </ac:spMkLst>
        </pc:spChg>
        <pc:picChg chg="del">
          <ac:chgData name="Sarah J. Hulme" userId="6954dca2-bc62-4fad-abfd-a8121a08464f" providerId="ADAL" clId="{425EF330-72B8-4CFA-AC4A-39522239FDE6}" dt="2022-07-13T22:47:46.799" v="271" actId="478"/>
          <ac:picMkLst>
            <pc:docMk/>
            <pc:sldMk cId="0" sldId="272"/>
            <ac:picMk id="227" creationId="{00000000-0000-0000-0000-000000000000}"/>
          </ac:picMkLst>
        </pc:picChg>
      </pc:sldChg>
      <pc:sldChg chg="delSp modSp mod">
        <pc:chgData name="Sarah J. Hulme" userId="6954dca2-bc62-4fad-abfd-a8121a08464f" providerId="ADAL" clId="{425EF330-72B8-4CFA-AC4A-39522239FDE6}" dt="2022-07-13T22:47:59.798" v="292" actId="20577"/>
        <pc:sldMkLst>
          <pc:docMk/>
          <pc:sldMk cId="0" sldId="273"/>
        </pc:sldMkLst>
        <pc:spChg chg="mod">
          <ac:chgData name="Sarah J. Hulme" userId="6954dca2-bc62-4fad-abfd-a8121a08464f" providerId="ADAL" clId="{425EF330-72B8-4CFA-AC4A-39522239FDE6}" dt="2022-07-13T22:47:59.798" v="292" actId="20577"/>
          <ac:spMkLst>
            <pc:docMk/>
            <pc:sldMk cId="0" sldId="273"/>
            <ac:spMk id="232" creationId="{00000000-0000-0000-0000-000000000000}"/>
          </ac:spMkLst>
        </pc:spChg>
        <pc:picChg chg="del">
          <ac:chgData name="Sarah J. Hulme" userId="6954dca2-bc62-4fad-abfd-a8121a08464f" providerId="ADAL" clId="{425EF330-72B8-4CFA-AC4A-39522239FDE6}" dt="2022-07-13T22:47:50.783" v="272" actId="478"/>
          <ac:picMkLst>
            <pc:docMk/>
            <pc:sldMk cId="0" sldId="273"/>
            <ac:picMk id="236" creationId="{00000000-0000-0000-0000-000000000000}"/>
          </ac:picMkLst>
        </pc:picChg>
        <pc:picChg chg="del">
          <ac:chgData name="Sarah J. Hulme" userId="6954dca2-bc62-4fad-abfd-a8121a08464f" providerId="ADAL" clId="{425EF330-72B8-4CFA-AC4A-39522239FDE6}" dt="2022-07-13T22:47:51.360" v="273" actId="478"/>
          <ac:picMkLst>
            <pc:docMk/>
            <pc:sldMk cId="0" sldId="273"/>
            <ac:picMk id="237" creationId="{00000000-0000-0000-0000-000000000000}"/>
          </ac:picMkLst>
        </pc:picChg>
      </pc:sldChg>
      <pc:sldChg chg="delSp modSp mod">
        <pc:chgData name="Sarah J. Hulme" userId="6954dca2-bc62-4fad-abfd-a8121a08464f" providerId="ADAL" clId="{425EF330-72B8-4CFA-AC4A-39522239FDE6}" dt="2022-07-13T22:48:09.047" v="304" actId="478"/>
        <pc:sldMkLst>
          <pc:docMk/>
          <pc:sldMk cId="0" sldId="274"/>
        </pc:sldMkLst>
        <pc:spChg chg="mod">
          <ac:chgData name="Sarah J. Hulme" userId="6954dca2-bc62-4fad-abfd-a8121a08464f" providerId="ADAL" clId="{425EF330-72B8-4CFA-AC4A-39522239FDE6}" dt="2022-07-13T22:48:07.483" v="303" actId="20577"/>
          <ac:spMkLst>
            <pc:docMk/>
            <pc:sldMk cId="0" sldId="274"/>
            <ac:spMk id="242" creationId="{00000000-0000-0000-0000-000000000000}"/>
          </ac:spMkLst>
        </pc:spChg>
        <pc:picChg chg="del">
          <ac:chgData name="Sarah J. Hulme" userId="6954dca2-bc62-4fad-abfd-a8121a08464f" providerId="ADAL" clId="{425EF330-72B8-4CFA-AC4A-39522239FDE6}" dt="2022-07-13T22:48:09.047" v="304" actId="478"/>
          <ac:picMkLst>
            <pc:docMk/>
            <pc:sldMk cId="0" sldId="274"/>
            <ac:picMk id="246" creationId="{00000000-0000-0000-0000-000000000000}"/>
          </ac:picMkLst>
        </pc:picChg>
      </pc:sldChg>
      <pc:sldChg chg="delSp modSp mod">
        <pc:chgData name="Sarah J. Hulme" userId="6954dca2-bc62-4fad-abfd-a8121a08464f" providerId="ADAL" clId="{425EF330-72B8-4CFA-AC4A-39522239FDE6}" dt="2022-07-13T22:48:24.420" v="322" actId="478"/>
        <pc:sldMkLst>
          <pc:docMk/>
          <pc:sldMk cId="0" sldId="275"/>
        </pc:sldMkLst>
        <pc:spChg chg="mod">
          <ac:chgData name="Sarah J. Hulme" userId="6954dca2-bc62-4fad-abfd-a8121a08464f" providerId="ADAL" clId="{425EF330-72B8-4CFA-AC4A-39522239FDE6}" dt="2022-07-13T22:48:22.405" v="321" actId="20577"/>
          <ac:spMkLst>
            <pc:docMk/>
            <pc:sldMk cId="0" sldId="275"/>
            <ac:spMk id="251" creationId="{00000000-0000-0000-0000-000000000000}"/>
          </ac:spMkLst>
        </pc:spChg>
        <pc:picChg chg="del">
          <ac:chgData name="Sarah J. Hulme" userId="6954dca2-bc62-4fad-abfd-a8121a08464f" providerId="ADAL" clId="{425EF330-72B8-4CFA-AC4A-39522239FDE6}" dt="2022-07-13T22:48:24.420" v="322" actId="478"/>
          <ac:picMkLst>
            <pc:docMk/>
            <pc:sldMk cId="0" sldId="275"/>
            <ac:picMk id="256" creationId="{00000000-0000-0000-0000-000000000000}"/>
          </ac:picMkLst>
        </pc:picChg>
      </pc:sldChg>
      <pc:sldChg chg="delSp modSp mod">
        <pc:chgData name="Sarah J. Hulme" userId="6954dca2-bc62-4fad-abfd-a8121a08464f" providerId="ADAL" clId="{425EF330-72B8-4CFA-AC4A-39522239FDE6}" dt="2022-07-13T22:48:35.481" v="340" actId="478"/>
        <pc:sldMkLst>
          <pc:docMk/>
          <pc:sldMk cId="0" sldId="276"/>
        </pc:sldMkLst>
        <pc:spChg chg="mod">
          <ac:chgData name="Sarah J. Hulme" userId="6954dca2-bc62-4fad-abfd-a8121a08464f" providerId="ADAL" clId="{425EF330-72B8-4CFA-AC4A-39522239FDE6}" dt="2022-07-13T22:48:33.747" v="339" actId="20577"/>
          <ac:spMkLst>
            <pc:docMk/>
            <pc:sldMk cId="0" sldId="276"/>
            <ac:spMk id="261" creationId="{00000000-0000-0000-0000-000000000000}"/>
          </ac:spMkLst>
        </pc:spChg>
        <pc:picChg chg="del">
          <ac:chgData name="Sarah J. Hulme" userId="6954dca2-bc62-4fad-abfd-a8121a08464f" providerId="ADAL" clId="{425EF330-72B8-4CFA-AC4A-39522239FDE6}" dt="2022-07-13T22:48:35.481" v="340" actId="478"/>
          <ac:picMkLst>
            <pc:docMk/>
            <pc:sldMk cId="0" sldId="276"/>
            <ac:picMk id="265" creationId="{00000000-0000-0000-0000-000000000000}"/>
          </ac:picMkLst>
        </pc:picChg>
      </pc:sldChg>
      <pc:sldChg chg="del">
        <pc:chgData name="Sarah J. Hulme" userId="6954dca2-bc62-4fad-abfd-a8121a08464f" providerId="ADAL" clId="{425EF330-72B8-4CFA-AC4A-39522239FDE6}" dt="2022-07-13T22:48:53.494" v="341" actId="47"/>
        <pc:sldMkLst>
          <pc:docMk/>
          <pc:sldMk cId="0" sldId="277"/>
        </pc:sldMkLst>
      </pc:sldChg>
      <pc:sldChg chg="delSp modSp mod">
        <pc:chgData name="Sarah J. Hulme" userId="6954dca2-bc62-4fad-abfd-a8121a08464f" providerId="ADAL" clId="{425EF330-72B8-4CFA-AC4A-39522239FDE6}" dt="2022-07-13T22:49:03.430" v="352" actId="478"/>
        <pc:sldMkLst>
          <pc:docMk/>
          <pc:sldMk cId="0" sldId="278"/>
        </pc:sldMkLst>
        <pc:spChg chg="mod">
          <ac:chgData name="Sarah J. Hulme" userId="6954dca2-bc62-4fad-abfd-a8121a08464f" providerId="ADAL" clId="{425EF330-72B8-4CFA-AC4A-39522239FDE6}" dt="2022-07-13T22:49:01.196" v="351" actId="20577"/>
          <ac:spMkLst>
            <pc:docMk/>
            <pc:sldMk cId="0" sldId="278"/>
            <ac:spMk id="278" creationId="{00000000-0000-0000-0000-000000000000}"/>
          </ac:spMkLst>
        </pc:spChg>
        <pc:picChg chg="del">
          <ac:chgData name="Sarah J. Hulme" userId="6954dca2-bc62-4fad-abfd-a8121a08464f" providerId="ADAL" clId="{425EF330-72B8-4CFA-AC4A-39522239FDE6}" dt="2022-07-13T22:49:03.430" v="352" actId="478"/>
          <ac:picMkLst>
            <pc:docMk/>
            <pc:sldMk cId="0" sldId="278"/>
            <ac:picMk id="281" creationId="{00000000-0000-0000-0000-000000000000}"/>
          </ac:picMkLst>
        </pc:picChg>
      </pc:sldChg>
      <pc:sldChg chg="delSp modSp mod">
        <pc:chgData name="Sarah J. Hulme" userId="6954dca2-bc62-4fad-abfd-a8121a08464f" providerId="ADAL" clId="{425EF330-72B8-4CFA-AC4A-39522239FDE6}" dt="2022-07-13T22:49:12.774" v="366" actId="478"/>
        <pc:sldMkLst>
          <pc:docMk/>
          <pc:sldMk cId="0" sldId="279"/>
        </pc:sldMkLst>
        <pc:spChg chg="mod">
          <ac:chgData name="Sarah J. Hulme" userId="6954dca2-bc62-4fad-abfd-a8121a08464f" providerId="ADAL" clId="{425EF330-72B8-4CFA-AC4A-39522239FDE6}" dt="2022-07-13T22:49:11.148" v="365" actId="20577"/>
          <ac:spMkLst>
            <pc:docMk/>
            <pc:sldMk cId="0" sldId="279"/>
            <ac:spMk id="286" creationId="{00000000-0000-0000-0000-000000000000}"/>
          </ac:spMkLst>
        </pc:spChg>
        <pc:picChg chg="del">
          <ac:chgData name="Sarah J. Hulme" userId="6954dca2-bc62-4fad-abfd-a8121a08464f" providerId="ADAL" clId="{425EF330-72B8-4CFA-AC4A-39522239FDE6}" dt="2022-07-13T22:49:12.774" v="366" actId="478"/>
          <ac:picMkLst>
            <pc:docMk/>
            <pc:sldMk cId="0" sldId="279"/>
            <ac:picMk id="289" creationId="{00000000-0000-0000-0000-000000000000}"/>
          </ac:picMkLst>
        </pc:picChg>
      </pc:sldChg>
      <pc:sldChg chg="delSp modSp mod">
        <pc:chgData name="Sarah J. Hulme" userId="6954dca2-bc62-4fad-abfd-a8121a08464f" providerId="ADAL" clId="{425EF330-72B8-4CFA-AC4A-39522239FDE6}" dt="2022-07-13T22:49:20.663" v="372" actId="478"/>
        <pc:sldMkLst>
          <pc:docMk/>
          <pc:sldMk cId="0" sldId="280"/>
        </pc:sldMkLst>
        <pc:spChg chg="mod">
          <ac:chgData name="Sarah J. Hulme" userId="6954dca2-bc62-4fad-abfd-a8121a08464f" providerId="ADAL" clId="{425EF330-72B8-4CFA-AC4A-39522239FDE6}" dt="2022-07-13T22:49:19.148" v="371" actId="20577"/>
          <ac:spMkLst>
            <pc:docMk/>
            <pc:sldMk cId="0" sldId="280"/>
            <ac:spMk id="294" creationId="{00000000-0000-0000-0000-000000000000}"/>
          </ac:spMkLst>
        </pc:spChg>
        <pc:picChg chg="del">
          <ac:chgData name="Sarah J. Hulme" userId="6954dca2-bc62-4fad-abfd-a8121a08464f" providerId="ADAL" clId="{425EF330-72B8-4CFA-AC4A-39522239FDE6}" dt="2022-07-13T22:49:20.663" v="372" actId="478"/>
          <ac:picMkLst>
            <pc:docMk/>
            <pc:sldMk cId="0" sldId="280"/>
            <ac:picMk id="297" creationId="{00000000-0000-0000-0000-000000000000}"/>
          </ac:picMkLst>
        </pc:picChg>
      </pc:sldChg>
      <pc:sldChg chg="delSp modSp mod">
        <pc:chgData name="Sarah J. Hulme" userId="6954dca2-bc62-4fad-abfd-a8121a08464f" providerId="ADAL" clId="{425EF330-72B8-4CFA-AC4A-39522239FDE6}" dt="2022-07-13T22:49:38.302" v="376" actId="478"/>
        <pc:sldMkLst>
          <pc:docMk/>
          <pc:sldMk cId="0" sldId="281"/>
        </pc:sldMkLst>
        <pc:spChg chg="mod">
          <ac:chgData name="Sarah J. Hulme" userId="6954dca2-bc62-4fad-abfd-a8121a08464f" providerId="ADAL" clId="{425EF330-72B8-4CFA-AC4A-39522239FDE6}" dt="2022-07-13T22:49:31.444" v="375" actId="20577"/>
          <ac:spMkLst>
            <pc:docMk/>
            <pc:sldMk cId="0" sldId="281"/>
            <ac:spMk id="303" creationId="{00000000-0000-0000-0000-000000000000}"/>
          </ac:spMkLst>
        </pc:spChg>
        <pc:picChg chg="del">
          <ac:chgData name="Sarah J. Hulme" userId="6954dca2-bc62-4fad-abfd-a8121a08464f" providerId="ADAL" clId="{425EF330-72B8-4CFA-AC4A-39522239FDE6}" dt="2022-07-13T22:49:38.302" v="376" actId="478"/>
          <ac:picMkLst>
            <pc:docMk/>
            <pc:sldMk cId="0" sldId="281"/>
            <ac:picMk id="308" creationId="{00000000-0000-0000-0000-000000000000}"/>
          </ac:picMkLst>
        </pc:picChg>
      </pc:sldChg>
      <pc:sldChg chg="delSp modSp mod">
        <pc:chgData name="Sarah J. Hulme" userId="6954dca2-bc62-4fad-abfd-a8121a08464f" providerId="ADAL" clId="{425EF330-72B8-4CFA-AC4A-39522239FDE6}" dt="2022-07-13T22:49:52.912" v="387" actId="478"/>
        <pc:sldMkLst>
          <pc:docMk/>
          <pc:sldMk cId="0" sldId="282"/>
        </pc:sldMkLst>
        <pc:spChg chg="mod">
          <ac:chgData name="Sarah J. Hulme" userId="6954dca2-bc62-4fad-abfd-a8121a08464f" providerId="ADAL" clId="{425EF330-72B8-4CFA-AC4A-39522239FDE6}" dt="2022-07-13T22:49:50.864" v="386" actId="20577"/>
          <ac:spMkLst>
            <pc:docMk/>
            <pc:sldMk cId="0" sldId="282"/>
            <ac:spMk id="313" creationId="{00000000-0000-0000-0000-000000000000}"/>
          </ac:spMkLst>
        </pc:spChg>
        <pc:picChg chg="del">
          <ac:chgData name="Sarah J. Hulme" userId="6954dca2-bc62-4fad-abfd-a8121a08464f" providerId="ADAL" clId="{425EF330-72B8-4CFA-AC4A-39522239FDE6}" dt="2022-07-13T22:49:52.912" v="387" actId="478"/>
          <ac:picMkLst>
            <pc:docMk/>
            <pc:sldMk cId="0" sldId="282"/>
            <ac:picMk id="316" creationId="{00000000-0000-0000-0000-000000000000}"/>
          </ac:picMkLst>
        </pc:picChg>
      </pc:sldChg>
      <pc:sldChg chg="del">
        <pc:chgData name="Sarah J. Hulme" userId="6954dca2-bc62-4fad-abfd-a8121a08464f" providerId="ADAL" clId="{425EF330-72B8-4CFA-AC4A-39522239FDE6}" dt="2022-07-13T22:50:02.518" v="388" actId="47"/>
        <pc:sldMkLst>
          <pc:docMk/>
          <pc:sldMk cId="0" sldId="283"/>
        </pc:sldMkLst>
      </pc:sldChg>
      <pc:sldChg chg="delSp modSp mod">
        <pc:chgData name="Sarah J. Hulme" userId="6954dca2-bc62-4fad-abfd-a8121a08464f" providerId="ADAL" clId="{425EF330-72B8-4CFA-AC4A-39522239FDE6}" dt="2022-07-13T22:50:15.813" v="411" actId="478"/>
        <pc:sldMkLst>
          <pc:docMk/>
          <pc:sldMk cId="0" sldId="284"/>
        </pc:sldMkLst>
        <pc:spChg chg="mod">
          <ac:chgData name="Sarah J. Hulme" userId="6954dca2-bc62-4fad-abfd-a8121a08464f" providerId="ADAL" clId="{425EF330-72B8-4CFA-AC4A-39522239FDE6}" dt="2022-07-13T22:50:14.203" v="410" actId="20577"/>
          <ac:spMkLst>
            <pc:docMk/>
            <pc:sldMk cId="0" sldId="284"/>
            <ac:spMk id="332" creationId="{00000000-0000-0000-0000-000000000000}"/>
          </ac:spMkLst>
        </pc:spChg>
        <pc:picChg chg="del">
          <ac:chgData name="Sarah J. Hulme" userId="6954dca2-bc62-4fad-abfd-a8121a08464f" providerId="ADAL" clId="{425EF330-72B8-4CFA-AC4A-39522239FDE6}" dt="2022-07-13T22:50:15.813" v="411" actId="478"/>
          <ac:picMkLst>
            <pc:docMk/>
            <pc:sldMk cId="0" sldId="284"/>
            <ac:picMk id="335" creationId="{00000000-0000-0000-0000-000000000000}"/>
          </ac:picMkLst>
        </pc:picChg>
      </pc:sldChg>
      <pc:sldChg chg="delSp modSp mod">
        <pc:chgData name="Sarah J. Hulme" userId="6954dca2-bc62-4fad-abfd-a8121a08464f" providerId="ADAL" clId="{425EF330-72B8-4CFA-AC4A-39522239FDE6}" dt="2022-07-13T22:50:24.342" v="425" actId="478"/>
        <pc:sldMkLst>
          <pc:docMk/>
          <pc:sldMk cId="0" sldId="285"/>
        </pc:sldMkLst>
        <pc:spChg chg="mod">
          <ac:chgData name="Sarah J. Hulme" userId="6954dca2-bc62-4fad-abfd-a8121a08464f" providerId="ADAL" clId="{425EF330-72B8-4CFA-AC4A-39522239FDE6}" dt="2022-07-13T22:50:22.623" v="424" actId="20577"/>
          <ac:spMkLst>
            <pc:docMk/>
            <pc:sldMk cId="0" sldId="285"/>
            <ac:spMk id="341" creationId="{00000000-0000-0000-0000-000000000000}"/>
          </ac:spMkLst>
        </pc:spChg>
        <pc:picChg chg="del">
          <ac:chgData name="Sarah J. Hulme" userId="6954dca2-bc62-4fad-abfd-a8121a08464f" providerId="ADAL" clId="{425EF330-72B8-4CFA-AC4A-39522239FDE6}" dt="2022-07-13T22:50:24.342" v="425" actId="478"/>
          <ac:picMkLst>
            <pc:docMk/>
            <pc:sldMk cId="0" sldId="285"/>
            <ac:picMk id="344" creationId="{00000000-0000-0000-0000-000000000000}"/>
          </ac:picMkLst>
        </pc:picChg>
      </pc:sldChg>
      <pc:sldChg chg="del">
        <pc:chgData name="Sarah J. Hulme" userId="6954dca2-bc62-4fad-abfd-a8121a08464f" providerId="ADAL" clId="{425EF330-72B8-4CFA-AC4A-39522239FDE6}" dt="2022-07-13T22:50:34.933" v="426" actId="47"/>
        <pc:sldMkLst>
          <pc:docMk/>
          <pc:sldMk cId="0" sldId="28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 name="Google Shape;330;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20" name="Google Shape;20;p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1" name="Google Shape;21;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3" name="Google Shape;33;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9" name="Google Shape;39;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6" name="Google Shape;46;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7" name="Google Shape;47;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2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2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685800" y="1551450"/>
            <a:ext cx="7772400" cy="1587000"/>
          </a:xfrm>
          <a:prstGeom prst="rect">
            <a:avLst/>
          </a:prstGeom>
          <a:solidFill>
            <a:schemeClr val="lt1"/>
          </a:solid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br>
              <a:rPr lang="en-US" dirty="0"/>
            </a:br>
            <a:endParaRPr dirty="0"/>
          </a:p>
          <a:p>
            <a:pPr marL="0" lvl="0" indent="0" algn="ctr" rtl="0">
              <a:spcBef>
                <a:spcPts val="0"/>
              </a:spcBef>
              <a:spcAft>
                <a:spcPts val="0"/>
              </a:spcAft>
              <a:buClr>
                <a:schemeClr val="dk1"/>
              </a:buClr>
              <a:buSzPct val="100000"/>
              <a:buFont typeface="Calibri"/>
              <a:buNone/>
            </a:pPr>
            <a:r>
              <a:rPr lang="en-US" i="1" dirty="0"/>
              <a:t>Children Past &amp; Present</a:t>
            </a:r>
            <a:br>
              <a:rPr lang="en-US" i="1" dirty="0"/>
            </a:br>
            <a:br>
              <a:rPr lang="en-US" dirty="0"/>
            </a:br>
            <a:endParaRPr dirty="0"/>
          </a:p>
        </p:txBody>
      </p:sp>
      <p:pic>
        <p:nvPicPr>
          <p:cNvPr id="85" name="Google Shape;85;p13"/>
          <p:cNvPicPr preferRelativeResize="0"/>
          <p:nvPr/>
        </p:nvPicPr>
        <p:blipFill rotWithShape="1">
          <a:blip r:embed="rId3">
            <a:alphaModFix/>
          </a:blip>
          <a:srcRect/>
          <a:stretch/>
        </p:blipFill>
        <p:spPr>
          <a:xfrm>
            <a:off x="6510300" y="5949750"/>
            <a:ext cx="2268276" cy="707400"/>
          </a:xfrm>
          <a:prstGeom prst="rect">
            <a:avLst/>
          </a:prstGeom>
          <a:noFill/>
          <a:ln>
            <a:noFill/>
          </a:ln>
        </p:spPr>
      </p:pic>
      <p:sp>
        <p:nvSpPr>
          <p:cNvPr id="86" name="Google Shape;86;p13"/>
          <p:cNvSpPr txBox="1"/>
          <p:nvPr/>
        </p:nvSpPr>
        <p:spPr>
          <a:xfrm>
            <a:off x="6377863" y="5549550"/>
            <a:ext cx="2343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Activities sponsored by:</a:t>
            </a:r>
            <a:endParaRPr>
              <a:latin typeface="Calibri"/>
              <a:ea typeface="Calibri"/>
              <a:cs typeface="Calibri"/>
              <a:sym typeface="Calibri"/>
            </a:endParaRPr>
          </a:p>
        </p:txBody>
      </p:sp>
      <p:sp>
        <p:nvSpPr>
          <p:cNvPr id="87" name="Google Shape;87;p13"/>
          <p:cNvSpPr txBox="1"/>
          <p:nvPr/>
        </p:nvSpPr>
        <p:spPr>
          <a:xfrm>
            <a:off x="0" y="3230563"/>
            <a:ext cx="91440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000" b="1" dirty="0">
                <a:latin typeface="Calibri"/>
                <a:ea typeface="Calibri"/>
                <a:cs typeface="Calibri"/>
                <a:sym typeface="Calibri"/>
              </a:rPr>
              <a:t>Content</a:t>
            </a:r>
            <a:endParaRPr sz="4000" b="1" dirty="0">
              <a:latin typeface="Calibri"/>
              <a:ea typeface="Calibri"/>
              <a:cs typeface="Calibri"/>
              <a:sym typeface="Calibri"/>
            </a:endParaRPr>
          </a:p>
        </p:txBody>
      </p:sp>
      <p:pic>
        <p:nvPicPr>
          <p:cNvPr id="88" name="Google Shape;88;p13"/>
          <p:cNvPicPr preferRelativeResize="0"/>
          <p:nvPr/>
        </p:nvPicPr>
        <p:blipFill>
          <a:blip r:embed="rId4">
            <a:alphaModFix/>
          </a:blip>
          <a:stretch>
            <a:fillRect/>
          </a:stretch>
        </p:blipFill>
        <p:spPr>
          <a:xfrm>
            <a:off x="2709375" y="269775"/>
            <a:ext cx="3304350" cy="1442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2"/>
          <p:cNvSpPr txBox="1">
            <a:spLocks noGrp="1"/>
          </p:cNvSpPr>
          <p:nvPr>
            <p:ph type="title"/>
          </p:nvPr>
        </p:nvSpPr>
        <p:spPr>
          <a:xfrm>
            <a:off x="457200" y="273050"/>
            <a:ext cx="3008313" cy="71755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400"/>
              <a:buFont typeface="Calibri"/>
              <a:buNone/>
            </a:pPr>
            <a:r>
              <a:rPr lang="en-US" sz="2400" i="1" dirty="0"/>
              <a:t>Rag doll</a:t>
            </a:r>
            <a:endParaRPr sz="2400" i="1" dirty="0"/>
          </a:p>
        </p:txBody>
      </p:sp>
      <p:pic>
        <p:nvPicPr>
          <p:cNvPr id="167" name="Google Shape;167;p22"/>
          <p:cNvPicPr preferRelativeResize="0">
            <a:picLocks noGrp="1"/>
          </p:cNvPicPr>
          <p:nvPr>
            <p:ph type="body" idx="1"/>
          </p:nvPr>
        </p:nvPicPr>
        <p:blipFill rotWithShape="1">
          <a:blip r:embed="rId3">
            <a:alphaModFix/>
          </a:blip>
          <a:srcRect/>
          <a:stretch/>
        </p:blipFill>
        <p:spPr>
          <a:xfrm>
            <a:off x="4419600" y="381000"/>
            <a:ext cx="4267200" cy="3200400"/>
          </a:xfrm>
          <a:prstGeom prst="rect">
            <a:avLst/>
          </a:prstGeom>
          <a:noFill/>
          <a:ln>
            <a:noFill/>
          </a:ln>
        </p:spPr>
      </p:pic>
      <p:sp>
        <p:nvSpPr>
          <p:cNvPr id="168" name="Google Shape;168;p22"/>
          <p:cNvSpPr txBox="1">
            <a:spLocks noGrp="1"/>
          </p:cNvSpPr>
          <p:nvPr>
            <p:ph type="body" idx="2"/>
          </p:nvPr>
        </p:nvSpPr>
        <p:spPr>
          <a:xfrm>
            <a:off x="457200" y="1435100"/>
            <a:ext cx="3008313" cy="4691063"/>
          </a:xfrm>
          <a:prstGeom prst="rect">
            <a:avLst/>
          </a:prstGeom>
          <a:solidFill>
            <a:srgbClr val="B7CCE4"/>
          </a:solid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000"/>
              <a:buNone/>
            </a:pPr>
            <a:r>
              <a:rPr lang="en-US" sz="2000" dirty="0"/>
              <a:t>A </a:t>
            </a:r>
            <a:r>
              <a:rPr lang="en-US" sz="2000" i="1" dirty="0"/>
              <a:t>Rag doll </a:t>
            </a:r>
            <a:r>
              <a:rPr lang="en-US" sz="2000" dirty="0"/>
              <a:t>was a favorite toy, especially for pioneer children.  The doll was usually made of scraps of material the child’s mother had saved and stuffed with scraps of old cloth.  These reproductions look like the original dolls, although the stuffing is now cotton.  The fabric used for their clothes are reproductions of late 19</a:t>
            </a:r>
            <a:r>
              <a:rPr lang="en-US" sz="2000" baseline="30000" dirty="0"/>
              <a:t>th</a:t>
            </a:r>
            <a:r>
              <a:rPr lang="en-US" sz="2000" dirty="0"/>
              <a:t> century</a:t>
            </a:r>
            <a:r>
              <a:rPr lang="en-US" dirty="0"/>
              <a:t> </a:t>
            </a:r>
            <a:r>
              <a:rPr lang="en-US" sz="2000" dirty="0"/>
              <a:t>printed fabric.  </a:t>
            </a:r>
            <a:endParaRPr sz="2000" dirty="0"/>
          </a:p>
        </p:txBody>
      </p:sp>
      <p:pic>
        <p:nvPicPr>
          <p:cNvPr id="169" name="Google Shape;169;p22"/>
          <p:cNvPicPr preferRelativeResize="0"/>
          <p:nvPr/>
        </p:nvPicPr>
        <p:blipFill rotWithShape="1">
          <a:blip r:embed="rId4">
            <a:alphaModFix/>
          </a:blip>
          <a:srcRect/>
          <a:stretch/>
        </p:blipFill>
        <p:spPr>
          <a:xfrm>
            <a:off x="3962400" y="4114800"/>
            <a:ext cx="2971800" cy="2228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3"/>
          <p:cNvSpPr txBox="1">
            <a:spLocks noGrp="1"/>
          </p:cNvSpPr>
          <p:nvPr>
            <p:ph type="title"/>
          </p:nvPr>
        </p:nvSpPr>
        <p:spPr>
          <a:xfrm>
            <a:off x="457200" y="273050"/>
            <a:ext cx="3008313" cy="64135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400"/>
              <a:buFont typeface="Calibri"/>
              <a:buNone/>
            </a:pPr>
            <a:r>
              <a:rPr lang="en-US" sz="2400" i="1" dirty="0"/>
              <a:t>Pull toy</a:t>
            </a:r>
            <a:endParaRPr sz="2400" i="1" dirty="0"/>
          </a:p>
        </p:txBody>
      </p:sp>
      <p:pic>
        <p:nvPicPr>
          <p:cNvPr id="176" name="Google Shape;176;p23"/>
          <p:cNvPicPr preferRelativeResize="0">
            <a:picLocks noGrp="1"/>
          </p:cNvPicPr>
          <p:nvPr>
            <p:ph type="body" idx="1"/>
          </p:nvPr>
        </p:nvPicPr>
        <p:blipFill rotWithShape="1">
          <a:blip r:embed="rId3">
            <a:alphaModFix/>
          </a:blip>
          <a:srcRect/>
          <a:stretch/>
        </p:blipFill>
        <p:spPr>
          <a:xfrm>
            <a:off x="3575050" y="1282700"/>
            <a:ext cx="5111750" cy="3833812"/>
          </a:xfrm>
          <a:prstGeom prst="rect">
            <a:avLst/>
          </a:prstGeom>
          <a:noFill/>
          <a:ln>
            <a:noFill/>
          </a:ln>
        </p:spPr>
      </p:pic>
      <p:sp>
        <p:nvSpPr>
          <p:cNvPr id="177" name="Google Shape;177;p23"/>
          <p:cNvSpPr txBox="1">
            <a:spLocks noGrp="1"/>
          </p:cNvSpPr>
          <p:nvPr>
            <p:ph type="body" idx="2"/>
          </p:nvPr>
        </p:nvSpPr>
        <p:spPr>
          <a:xfrm>
            <a:off x="457200" y="1435101"/>
            <a:ext cx="3008313" cy="2679700"/>
          </a:xfrm>
          <a:prstGeom prst="rect">
            <a:avLst/>
          </a:prstGeom>
          <a:solidFill>
            <a:srgbClr val="B7CCE4"/>
          </a:solid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None/>
            </a:pPr>
            <a:r>
              <a:rPr lang="en-US" sz="2800"/>
              <a:t>A </a:t>
            </a:r>
            <a:r>
              <a:rPr lang="en-US" sz="2800" i="1"/>
              <a:t>horse pull toy </a:t>
            </a:r>
            <a:r>
              <a:rPr lang="en-US" sz="2800"/>
              <a:t>would be a fun activity for any young child!</a:t>
            </a:r>
            <a:endParaRPr sz="2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4"/>
          <p:cNvSpPr txBox="1">
            <a:spLocks noGrp="1"/>
          </p:cNvSpPr>
          <p:nvPr>
            <p:ph type="title"/>
          </p:nvPr>
        </p:nvSpPr>
        <p:spPr>
          <a:xfrm>
            <a:off x="457200" y="273050"/>
            <a:ext cx="3008313" cy="71755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400"/>
              <a:buFont typeface="Calibri"/>
              <a:buNone/>
            </a:pPr>
            <a:r>
              <a:rPr lang="en-US" sz="2400" i="1" dirty="0"/>
              <a:t>Wooden donkey cart</a:t>
            </a:r>
            <a:endParaRPr sz="2400" i="1" dirty="0"/>
          </a:p>
        </p:txBody>
      </p:sp>
      <p:pic>
        <p:nvPicPr>
          <p:cNvPr id="184" name="Google Shape;184;p24"/>
          <p:cNvPicPr preferRelativeResize="0">
            <a:picLocks noGrp="1"/>
          </p:cNvPicPr>
          <p:nvPr>
            <p:ph type="body" idx="1"/>
          </p:nvPr>
        </p:nvPicPr>
        <p:blipFill rotWithShape="1">
          <a:blip r:embed="rId3">
            <a:alphaModFix/>
          </a:blip>
          <a:srcRect/>
          <a:stretch/>
        </p:blipFill>
        <p:spPr>
          <a:xfrm>
            <a:off x="3581400" y="1066800"/>
            <a:ext cx="5416550" cy="4062412"/>
          </a:xfrm>
          <a:prstGeom prst="rect">
            <a:avLst/>
          </a:prstGeom>
          <a:noFill/>
          <a:ln>
            <a:noFill/>
          </a:ln>
        </p:spPr>
      </p:pic>
      <p:sp>
        <p:nvSpPr>
          <p:cNvPr id="185" name="Google Shape;185;p24"/>
          <p:cNvSpPr txBox="1">
            <a:spLocks noGrp="1"/>
          </p:cNvSpPr>
          <p:nvPr>
            <p:ph type="body" idx="2"/>
          </p:nvPr>
        </p:nvSpPr>
        <p:spPr>
          <a:xfrm>
            <a:off x="457200" y="1435100"/>
            <a:ext cx="3008313" cy="4691063"/>
          </a:xfrm>
          <a:prstGeom prst="rect">
            <a:avLst/>
          </a:prstGeom>
          <a:solidFill>
            <a:srgbClr val="B7CCE4"/>
          </a:solid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chemeClr val="dk1"/>
              </a:buClr>
              <a:buSzPct val="100000"/>
              <a:buNone/>
            </a:pPr>
            <a:r>
              <a:rPr lang="en-US" sz="2400"/>
              <a:t>This </a:t>
            </a:r>
            <a:r>
              <a:rPr lang="en-US" sz="2400" i="1"/>
              <a:t>wooden donkey cart</a:t>
            </a:r>
            <a:r>
              <a:rPr lang="en-US" sz="2400"/>
              <a:t> is an example of another pull toy, intended for a young child.  If the donkey cut-outs had life-like decorations, they were applied by the color lithography process.  Milton Bradley used this process on the toys and games he began manufacturing – making or building -- in the 1860s.</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5"/>
          <p:cNvSpPr txBox="1">
            <a:spLocks noGrp="1"/>
          </p:cNvSpPr>
          <p:nvPr>
            <p:ph type="title"/>
          </p:nvPr>
        </p:nvSpPr>
        <p:spPr>
          <a:xfrm>
            <a:off x="457200" y="273050"/>
            <a:ext cx="3008313" cy="79375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400"/>
              <a:buFont typeface="Calibri"/>
              <a:buNone/>
            </a:pPr>
            <a:r>
              <a:rPr lang="en-US" sz="2400" i="1" dirty="0"/>
              <a:t>Ink and ink pens</a:t>
            </a:r>
            <a:endParaRPr sz="2400" i="1" dirty="0"/>
          </a:p>
        </p:txBody>
      </p:sp>
      <p:pic>
        <p:nvPicPr>
          <p:cNvPr id="192" name="Google Shape;192;p25"/>
          <p:cNvPicPr preferRelativeResize="0">
            <a:picLocks noGrp="1"/>
          </p:cNvPicPr>
          <p:nvPr>
            <p:ph type="body" idx="1"/>
          </p:nvPr>
        </p:nvPicPr>
        <p:blipFill rotWithShape="1">
          <a:blip r:embed="rId3">
            <a:alphaModFix/>
          </a:blip>
          <a:srcRect/>
          <a:stretch/>
        </p:blipFill>
        <p:spPr>
          <a:xfrm>
            <a:off x="3657600" y="3352800"/>
            <a:ext cx="3486150" cy="2614612"/>
          </a:xfrm>
          <a:prstGeom prst="rect">
            <a:avLst/>
          </a:prstGeom>
          <a:noFill/>
          <a:ln>
            <a:noFill/>
          </a:ln>
        </p:spPr>
      </p:pic>
      <p:sp>
        <p:nvSpPr>
          <p:cNvPr id="193" name="Google Shape;193;p25"/>
          <p:cNvSpPr txBox="1">
            <a:spLocks noGrp="1"/>
          </p:cNvSpPr>
          <p:nvPr>
            <p:ph type="body" idx="2"/>
          </p:nvPr>
        </p:nvSpPr>
        <p:spPr>
          <a:xfrm>
            <a:off x="457200" y="1143000"/>
            <a:ext cx="3008313" cy="4983163"/>
          </a:xfrm>
          <a:prstGeom prst="rect">
            <a:avLst/>
          </a:prstGeom>
          <a:solidFill>
            <a:srgbClr val="B7CCE4"/>
          </a:solid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600"/>
              <a:buNone/>
            </a:pPr>
            <a:r>
              <a:rPr lang="en-US" sz="1600" i="1"/>
              <a:t>Ink well, pens, nibs, ink and blotting paper </a:t>
            </a:r>
            <a:r>
              <a:rPr lang="en-US" sz="1600"/>
              <a:t>were once very familiar to schoolchildren!  Goose or turkey quill pens were used in the 1700s.  Steel quills (or nibs) and holders were invented in the 1800s.  The ink well is a glass container for ink and sat in a special hole in a student's desk in the late 1800s and early 1900s.  The nibs are the pen points that are used by pushing them into the pen holder.  These pens were used for cursive writing only, not for printing.  The Montgomery Ward catalog has rubber pen holders and other ink pens.  Special blotting paper is used to soak up the extra ink that comes out of the pen when you write.</a:t>
            </a:r>
            <a:endParaRPr sz="1600"/>
          </a:p>
        </p:txBody>
      </p:sp>
      <p:pic>
        <p:nvPicPr>
          <p:cNvPr id="194" name="Google Shape;194;p25"/>
          <p:cNvPicPr preferRelativeResize="0"/>
          <p:nvPr/>
        </p:nvPicPr>
        <p:blipFill rotWithShape="1">
          <a:blip r:embed="rId4">
            <a:alphaModFix/>
          </a:blip>
          <a:srcRect/>
          <a:stretch/>
        </p:blipFill>
        <p:spPr>
          <a:xfrm>
            <a:off x="3886200" y="381000"/>
            <a:ext cx="3759200" cy="2819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6"/>
          <p:cNvSpPr txBox="1">
            <a:spLocks noGrp="1"/>
          </p:cNvSpPr>
          <p:nvPr>
            <p:ph type="title"/>
          </p:nvPr>
        </p:nvSpPr>
        <p:spPr>
          <a:xfrm>
            <a:off x="457200" y="273050"/>
            <a:ext cx="3008313" cy="71755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400"/>
              <a:buFont typeface="Calibri"/>
              <a:buNone/>
            </a:pPr>
            <a:r>
              <a:rPr lang="en-US" sz="2400" i="1" dirty="0"/>
              <a:t>Cube puzzle</a:t>
            </a:r>
            <a:endParaRPr sz="2400" i="1" dirty="0"/>
          </a:p>
        </p:txBody>
      </p:sp>
      <p:pic>
        <p:nvPicPr>
          <p:cNvPr id="201" name="Google Shape;201;p26"/>
          <p:cNvPicPr preferRelativeResize="0">
            <a:picLocks noGrp="1"/>
          </p:cNvPicPr>
          <p:nvPr>
            <p:ph type="body" idx="1"/>
          </p:nvPr>
        </p:nvPicPr>
        <p:blipFill rotWithShape="1">
          <a:blip r:embed="rId3">
            <a:alphaModFix/>
          </a:blip>
          <a:srcRect/>
          <a:stretch/>
        </p:blipFill>
        <p:spPr>
          <a:xfrm>
            <a:off x="3575050" y="1282700"/>
            <a:ext cx="5111750" cy="3833812"/>
          </a:xfrm>
          <a:prstGeom prst="rect">
            <a:avLst/>
          </a:prstGeom>
          <a:noFill/>
          <a:ln>
            <a:noFill/>
          </a:ln>
        </p:spPr>
      </p:pic>
      <p:sp>
        <p:nvSpPr>
          <p:cNvPr id="202" name="Google Shape;202;p26"/>
          <p:cNvSpPr txBox="1">
            <a:spLocks noGrp="1"/>
          </p:cNvSpPr>
          <p:nvPr>
            <p:ph type="body" idx="2"/>
          </p:nvPr>
        </p:nvSpPr>
        <p:spPr>
          <a:xfrm>
            <a:off x="457200" y="1435100"/>
            <a:ext cx="3008313" cy="4691063"/>
          </a:xfrm>
          <a:prstGeom prst="rect">
            <a:avLst/>
          </a:prstGeom>
          <a:solidFill>
            <a:srgbClr val="B7CCE4"/>
          </a:solid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r>
              <a:rPr lang="en-US" sz="2400" i="1"/>
              <a:t>Cube puzzles </a:t>
            </a:r>
            <a:r>
              <a:rPr lang="en-US" sz="2400"/>
              <a:t>offered six puzzles in one, and provided hours of fun for children.  The accompanying pictures show each finished puzzle.  The pictures on this reproduction puzzle are not 19</a:t>
            </a:r>
            <a:r>
              <a:rPr lang="en-US" sz="2400" baseline="30000"/>
              <a:t>th</a:t>
            </a:r>
            <a:r>
              <a:rPr lang="en-US" sz="2400"/>
              <a:t> century in style, but the puzzle type is!</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7"/>
          <p:cNvSpPr txBox="1">
            <a:spLocks noGrp="1"/>
          </p:cNvSpPr>
          <p:nvPr>
            <p:ph type="title"/>
          </p:nvPr>
        </p:nvSpPr>
        <p:spPr>
          <a:xfrm>
            <a:off x="457200" y="273050"/>
            <a:ext cx="3008313" cy="64135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400"/>
              <a:buFont typeface="Calibri"/>
              <a:buNone/>
            </a:pPr>
            <a:r>
              <a:rPr lang="en-US" sz="2400" i="1" dirty="0"/>
              <a:t>Parlor games</a:t>
            </a:r>
            <a:endParaRPr sz="2400" i="1" dirty="0"/>
          </a:p>
        </p:txBody>
      </p:sp>
      <p:pic>
        <p:nvPicPr>
          <p:cNvPr id="209" name="Google Shape;209;p27"/>
          <p:cNvPicPr preferRelativeResize="0">
            <a:picLocks noGrp="1"/>
          </p:cNvPicPr>
          <p:nvPr>
            <p:ph type="body" idx="1"/>
          </p:nvPr>
        </p:nvPicPr>
        <p:blipFill rotWithShape="1">
          <a:blip r:embed="rId3">
            <a:alphaModFix/>
          </a:blip>
          <a:srcRect/>
          <a:stretch/>
        </p:blipFill>
        <p:spPr>
          <a:xfrm rot="5400000">
            <a:off x="3575050" y="1282700"/>
            <a:ext cx="5111750" cy="3833812"/>
          </a:xfrm>
          <a:prstGeom prst="rect">
            <a:avLst/>
          </a:prstGeom>
          <a:noFill/>
          <a:ln>
            <a:noFill/>
          </a:ln>
        </p:spPr>
      </p:pic>
      <p:sp>
        <p:nvSpPr>
          <p:cNvPr id="210" name="Google Shape;210;p27"/>
          <p:cNvSpPr txBox="1">
            <a:spLocks noGrp="1"/>
          </p:cNvSpPr>
          <p:nvPr>
            <p:ph type="body" idx="2"/>
          </p:nvPr>
        </p:nvSpPr>
        <p:spPr>
          <a:xfrm>
            <a:off x="457200" y="1339850"/>
            <a:ext cx="3008313" cy="4691063"/>
          </a:xfrm>
          <a:prstGeom prst="rect">
            <a:avLst/>
          </a:prstGeom>
          <a:solidFill>
            <a:srgbClr val="B7CCE4"/>
          </a:solid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000"/>
              <a:buNone/>
            </a:pPr>
            <a:r>
              <a:rPr lang="en-US" sz="2000" dirty="0"/>
              <a:t>The “parlor” was the room in a home where a family could gather after the day’s work was done, or when friends visited.  Indoor activities that took place in that room became known as </a:t>
            </a:r>
            <a:r>
              <a:rPr lang="en-US" sz="2000" i="1" dirty="0"/>
              <a:t>parlor games</a:t>
            </a:r>
            <a:r>
              <a:rPr lang="en-US" sz="2000" dirty="0"/>
              <a:t>.  </a:t>
            </a:r>
            <a:r>
              <a:rPr lang="en-US" sz="2000" b="1" dirty="0"/>
              <a:t>Faces </a:t>
            </a:r>
            <a:r>
              <a:rPr lang="en-US" sz="2000" dirty="0"/>
              <a:t>cards were a popular parlor pastime, just like the enclosed </a:t>
            </a:r>
            <a:r>
              <a:rPr lang="en-US" sz="2000" b="1" dirty="0"/>
              <a:t>Changeable Portraits</a:t>
            </a:r>
            <a:r>
              <a:rPr lang="en-US" sz="2000" dirty="0"/>
              <a:t>.</a:t>
            </a:r>
            <a:endParaRPr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8"/>
          <p:cNvSpPr txBox="1">
            <a:spLocks noGrp="1"/>
          </p:cNvSpPr>
          <p:nvPr>
            <p:ph type="title"/>
          </p:nvPr>
        </p:nvSpPr>
        <p:spPr>
          <a:xfrm>
            <a:off x="457200" y="273050"/>
            <a:ext cx="3008313" cy="56515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400"/>
              <a:buFont typeface="Calibri"/>
              <a:buNone/>
            </a:pPr>
            <a:r>
              <a:rPr lang="en-US" sz="2400" i="1" dirty="0"/>
              <a:t>Changeable portraits</a:t>
            </a:r>
            <a:endParaRPr sz="2400" i="1" dirty="0"/>
          </a:p>
        </p:txBody>
      </p:sp>
      <p:pic>
        <p:nvPicPr>
          <p:cNvPr id="217" name="Google Shape;217;p28"/>
          <p:cNvPicPr preferRelativeResize="0">
            <a:picLocks noGrp="1"/>
          </p:cNvPicPr>
          <p:nvPr>
            <p:ph type="body" idx="1"/>
          </p:nvPr>
        </p:nvPicPr>
        <p:blipFill rotWithShape="1">
          <a:blip r:embed="rId3">
            <a:alphaModFix/>
          </a:blip>
          <a:srcRect/>
          <a:stretch/>
        </p:blipFill>
        <p:spPr>
          <a:xfrm>
            <a:off x="3575050" y="1282700"/>
            <a:ext cx="5111750" cy="3833812"/>
          </a:xfrm>
          <a:prstGeom prst="rect">
            <a:avLst/>
          </a:prstGeom>
          <a:noFill/>
          <a:ln>
            <a:noFill/>
          </a:ln>
        </p:spPr>
      </p:pic>
      <p:sp>
        <p:nvSpPr>
          <p:cNvPr id="218" name="Google Shape;218;p28"/>
          <p:cNvSpPr txBox="1">
            <a:spLocks noGrp="1"/>
          </p:cNvSpPr>
          <p:nvPr>
            <p:ph type="body" idx="2"/>
          </p:nvPr>
        </p:nvSpPr>
        <p:spPr>
          <a:xfrm>
            <a:off x="457200" y="914400"/>
            <a:ext cx="3008313" cy="5211763"/>
          </a:xfrm>
          <a:prstGeom prst="rect">
            <a:avLst/>
          </a:prstGeom>
          <a:solidFill>
            <a:schemeClr val="accent1">
              <a:lumMod val="40000"/>
              <a:lumOff val="60000"/>
            </a:schemeClr>
          </a:solid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None/>
            </a:pPr>
            <a:r>
              <a:rPr lang="en-US" sz="1800" i="1" dirty="0"/>
              <a:t>Changeable Portraits </a:t>
            </a:r>
            <a:r>
              <a:rPr lang="en-US" sz="1800" dirty="0"/>
              <a:t>was a fun game for all ages.  Changeable Portraits were usually a book of pictures of people, houses, or outdoor scenes.  The pages of the book were cut in three even sections.  The pictures changed by flipping through and selecting mismatched sections.  Here there are six pictures of boys and six pictures of girls in 19</a:t>
            </a:r>
            <a:r>
              <a:rPr lang="en-US" sz="1800" baseline="30000" dirty="0"/>
              <a:t>th</a:t>
            </a:r>
            <a:r>
              <a:rPr lang="en-US" sz="1800" dirty="0"/>
              <a:t> century clothing styles.  You can try to put together the real picture – or, have fun and create your own.</a:t>
            </a:r>
            <a:endParaRPr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9"/>
          <p:cNvSpPr txBox="1">
            <a:spLocks noGrp="1"/>
          </p:cNvSpPr>
          <p:nvPr>
            <p:ph type="title"/>
          </p:nvPr>
        </p:nvSpPr>
        <p:spPr>
          <a:xfrm>
            <a:off x="457200" y="273050"/>
            <a:ext cx="3008313" cy="64135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400"/>
              <a:buFont typeface="Calibri"/>
              <a:buNone/>
            </a:pPr>
            <a:r>
              <a:rPr lang="en-US" sz="2400" i="1" dirty="0"/>
              <a:t>Pull toy</a:t>
            </a:r>
            <a:endParaRPr sz="2400" i="1" dirty="0"/>
          </a:p>
        </p:txBody>
      </p:sp>
      <p:pic>
        <p:nvPicPr>
          <p:cNvPr id="225" name="Google Shape;225;p29"/>
          <p:cNvPicPr preferRelativeResize="0">
            <a:picLocks noGrp="1"/>
          </p:cNvPicPr>
          <p:nvPr>
            <p:ph type="body" idx="1"/>
          </p:nvPr>
        </p:nvPicPr>
        <p:blipFill rotWithShape="1">
          <a:blip r:embed="rId3">
            <a:alphaModFix/>
          </a:blip>
          <a:srcRect/>
          <a:stretch/>
        </p:blipFill>
        <p:spPr>
          <a:xfrm>
            <a:off x="3746500" y="1219200"/>
            <a:ext cx="5111750" cy="3833812"/>
          </a:xfrm>
          <a:prstGeom prst="rect">
            <a:avLst/>
          </a:prstGeom>
          <a:noFill/>
          <a:ln>
            <a:noFill/>
          </a:ln>
        </p:spPr>
      </p:pic>
      <p:sp>
        <p:nvSpPr>
          <p:cNvPr id="226" name="Google Shape;226;p29"/>
          <p:cNvSpPr txBox="1">
            <a:spLocks noGrp="1"/>
          </p:cNvSpPr>
          <p:nvPr>
            <p:ph type="body" idx="2"/>
          </p:nvPr>
        </p:nvSpPr>
        <p:spPr>
          <a:xfrm>
            <a:off x="457200" y="1219200"/>
            <a:ext cx="3008313" cy="4906963"/>
          </a:xfrm>
          <a:prstGeom prst="rect">
            <a:avLst/>
          </a:prstGeom>
          <a:solidFill>
            <a:srgbClr val="B7CCE4"/>
          </a:solid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000"/>
              <a:buNone/>
            </a:pPr>
            <a:r>
              <a:rPr lang="en-US" sz="2000"/>
              <a:t>This pull toy replicates an old </a:t>
            </a:r>
            <a:r>
              <a:rPr lang="en-US" sz="2000" i="1"/>
              <a:t>circus wagon</a:t>
            </a:r>
            <a:r>
              <a:rPr lang="en-US" sz="2000"/>
              <a:t>.  Pictures like the one on this toy were applied using a color </a:t>
            </a:r>
            <a:r>
              <a:rPr lang="en-US" sz="2000" i="1"/>
              <a:t>lithography process</a:t>
            </a:r>
            <a:r>
              <a:rPr lang="en-US" sz="2000"/>
              <a:t>.  This process was used in the 1860s by Milton Bradley on the toys and games the company manufactured.  Milton Bradley, located in East Longmeadow, Massachusetts, continued to make toys and games until 2009.</a:t>
            </a:r>
            <a:endParaRPr sz="2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0"/>
          <p:cNvSpPr txBox="1">
            <a:spLocks noGrp="1"/>
          </p:cNvSpPr>
          <p:nvPr>
            <p:ph type="title"/>
          </p:nvPr>
        </p:nvSpPr>
        <p:spPr>
          <a:xfrm>
            <a:off x="457200" y="273050"/>
            <a:ext cx="3008313" cy="94615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400"/>
              <a:buFont typeface="Calibri"/>
              <a:buNone/>
            </a:pPr>
            <a:r>
              <a:rPr lang="en-US" sz="2400" i="1" dirty="0"/>
              <a:t>Cast iron toy</a:t>
            </a:r>
            <a:endParaRPr sz="2400" i="1" dirty="0"/>
          </a:p>
        </p:txBody>
      </p:sp>
      <p:pic>
        <p:nvPicPr>
          <p:cNvPr id="233" name="Google Shape;233;p30"/>
          <p:cNvPicPr preferRelativeResize="0">
            <a:picLocks noGrp="1"/>
          </p:cNvPicPr>
          <p:nvPr>
            <p:ph type="body" idx="1"/>
          </p:nvPr>
        </p:nvPicPr>
        <p:blipFill rotWithShape="1">
          <a:blip r:embed="rId3">
            <a:alphaModFix/>
          </a:blip>
          <a:srcRect/>
          <a:stretch/>
        </p:blipFill>
        <p:spPr>
          <a:xfrm>
            <a:off x="3842327" y="533400"/>
            <a:ext cx="5111750" cy="3833812"/>
          </a:xfrm>
          <a:prstGeom prst="rect">
            <a:avLst/>
          </a:prstGeom>
          <a:noFill/>
          <a:ln>
            <a:noFill/>
          </a:ln>
        </p:spPr>
      </p:pic>
      <p:sp>
        <p:nvSpPr>
          <p:cNvPr id="234" name="Google Shape;234;p30"/>
          <p:cNvSpPr txBox="1">
            <a:spLocks noGrp="1"/>
          </p:cNvSpPr>
          <p:nvPr>
            <p:ph type="body" idx="2"/>
          </p:nvPr>
        </p:nvSpPr>
        <p:spPr>
          <a:xfrm>
            <a:off x="457200" y="1435100"/>
            <a:ext cx="3008313" cy="4691063"/>
          </a:xfrm>
          <a:prstGeom prst="rect">
            <a:avLst/>
          </a:prstGeom>
          <a:solidFill>
            <a:srgbClr val="B7CCE4"/>
          </a:solid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800"/>
              <a:buNone/>
            </a:pPr>
            <a:r>
              <a:rPr lang="en-US" sz="1800"/>
              <a:t>Cast iron toys like this </a:t>
            </a:r>
            <a:r>
              <a:rPr lang="en-US" sz="1800" i="1"/>
              <a:t>goat cart</a:t>
            </a:r>
            <a:r>
              <a:rPr lang="en-US" sz="1800"/>
              <a:t> were popular in the 19</a:t>
            </a:r>
            <a:r>
              <a:rPr lang="en-US" sz="1800" baseline="30000"/>
              <a:t>th</a:t>
            </a:r>
            <a:r>
              <a:rPr lang="en-US" sz="1800"/>
              <a:t> century.  They were cast using molds.  Cast iron is a durable material, meaning is can last a long time.  Cast iron is an alloy – or special mixture -- of carbon, iron, and silicon.  Cast iron toys can break and cannot be repaired.  You probably will also notice that they are quite heavy!  Reproductions – or copies – of the old toys have been made for the past fifty years.</a:t>
            </a:r>
            <a:endParaRPr sz="1800"/>
          </a:p>
        </p:txBody>
      </p:sp>
      <p:pic>
        <p:nvPicPr>
          <p:cNvPr id="235" name="Google Shape;235;p30"/>
          <p:cNvPicPr preferRelativeResize="0"/>
          <p:nvPr/>
        </p:nvPicPr>
        <p:blipFill rotWithShape="1">
          <a:blip r:embed="rId4">
            <a:alphaModFix/>
          </a:blip>
          <a:srcRect/>
          <a:stretch/>
        </p:blipFill>
        <p:spPr>
          <a:xfrm>
            <a:off x="3657600" y="4724400"/>
            <a:ext cx="2235200" cy="1676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1"/>
          <p:cNvSpPr txBox="1">
            <a:spLocks noGrp="1"/>
          </p:cNvSpPr>
          <p:nvPr>
            <p:ph type="title"/>
          </p:nvPr>
        </p:nvSpPr>
        <p:spPr>
          <a:xfrm>
            <a:off x="457200" y="273050"/>
            <a:ext cx="3008313" cy="79375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400"/>
              <a:buFont typeface="Calibri"/>
              <a:buNone/>
            </a:pPr>
            <a:r>
              <a:rPr lang="en-US" sz="2400" i="1" dirty="0"/>
              <a:t>Donkey cart</a:t>
            </a:r>
            <a:endParaRPr sz="2400" i="1" dirty="0"/>
          </a:p>
        </p:txBody>
      </p:sp>
      <p:pic>
        <p:nvPicPr>
          <p:cNvPr id="243" name="Google Shape;243;p31"/>
          <p:cNvPicPr preferRelativeResize="0">
            <a:picLocks noGrp="1"/>
          </p:cNvPicPr>
          <p:nvPr>
            <p:ph type="body" idx="1"/>
          </p:nvPr>
        </p:nvPicPr>
        <p:blipFill rotWithShape="1">
          <a:blip r:embed="rId3">
            <a:alphaModFix/>
          </a:blip>
          <a:srcRect/>
          <a:stretch/>
        </p:blipFill>
        <p:spPr>
          <a:xfrm>
            <a:off x="3657600" y="304800"/>
            <a:ext cx="3359150" cy="2519362"/>
          </a:xfrm>
          <a:prstGeom prst="rect">
            <a:avLst/>
          </a:prstGeom>
          <a:noFill/>
          <a:ln>
            <a:noFill/>
          </a:ln>
        </p:spPr>
      </p:pic>
      <p:sp>
        <p:nvSpPr>
          <p:cNvPr id="244" name="Google Shape;244;p31"/>
          <p:cNvSpPr txBox="1">
            <a:spLocks noGrp="1"/>
          </p:cNvSpPr>
          <p:nvPr>
            <p:ph type="body" idx="2"/>
          </p:nvPr>
        </p:nvSpPr>
        <p:spPr>
          <a:xfrm>
            <a:off x="457200" y="1435100"/>
            <a:ext cx="3008313" cy="4691063"/>
          </a:xfrm>
          <a:prstGeom prst="rect">
            <a:avLst/>
          </a:prstGeom>
          <a:solidFill>
            <a:srgbClr val="B7CCE4"/>
          </a:solid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000"/>
              <a:buNone/>
            </a:pPr>
            <a:r>
              <a:rPr lang="en-US" sz="2000"/>
              <a:t>This </a:t>
            </a:r>
            <a:r>
              <a:rPr lang="en-US" sz="2000" i="1"/>
              <a:t>donkey cart </a:t>
            </a:r>
            <a:r>
              <a:rPr lang="en-US" sz="2000"/>
              <a:t>is another example of a cast iron toy, popular in the 19</a:t>
            </a:r>
            <a:r>
              <a:rPr lang="en-US" sz="2000" baseline="30000"/>
              <a:t>th</a:t>
            </a:r>
            <a:r>
              <a:rPr lang="en-US" sz="2000"/>
              <a:t> century.  They were made using molds.  Cast iron is a durable – and heavy – material.  It is an alloy of carbon, iron, and silicon.  Cast iron toys can break, and they cannot be repaired.  This is a reproduction of the original.</a:t>
            </a:r>
            <a:endParaRPr sz="2000"/>
          </a:p>
        </p:txBody>
      </p:sp>
      <p:pic>
        <p:nvPicPr>
          <p:cNvPr id="245" name="Google Shape;245;p31"/>
          <p:cNvPicPr preferRelativeResize="0"/>
          <p:nvPr/>
        </p:nvPicPr>
        <p:blipFill rotWithShape="1">
          <a:blip r:embed="rId4">
            <a:alphaModFix/>
          </a:blip>
          <a:srcRect/>
          <a:stretch/>
        </p:blipFill>
        <p:spPr>
          <a:xfrm>
            <a:off x="3657600" y="3048000"/>
            <a:ext cx="3860800" cy="2895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457200" y="273050"/>
            <a:ext cx="3008313" cy="86995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400"/>
              <a:buFont typeface="Calibri"/>
              <a:buNone/>
            </a:pPr>
            <a:r>
              <a:rPr lang="en-US" sz="2400" i="1" dirty="0"/>
              <a:t>Cast iron </a:t>
            </a:r>
            <a:r>
              <a:rPr lang="en-US" sz="2400" i="1" dirty="0" err="1"/>
              <a:t>pigg</a:t>
            </a:r>
            <a:r>
              <a:rPr lang="en-US" sz="2400" i="1" dirty="0"/>
              <a:t> bank?</a:t>
            </a:r>
            <a:endParaRPr sz="2400" i="1" dirty="0"/>
          </a:p>
        </p:txBody>
      </p:sp>
      <p:pic>
        <p:nvPicPr>
          <p:cNvPr id="94" name="Google Shape;94;p14"/>
          <p:cNvPicPr preferRelativeResize="0">
            <a:picLocks noGrp="1"/>
          </p:cNvPicPr>
          <p:nvPr>
            <p:ph type="body" idx="1"/>
          </p:nvPr>
        </p:nvPicPr>
        <p:blipFill rotWithShape="1">
          <a:blip r:embed="rId3">
            <a:alphaModFix/>
          </a:blip>
          <a:srcRect/>
          <a:stretch/>
        </p:blipFill>
        <p:spPr>
          <a:xfrm>
            <a:off x="4013200" y="1581150"/>
            <a:ext cx="4673600" cy="3505200"/>
          </a:xfrm>
          <a:prstGeom prst="rect">
            <a:avLst/>
          </a:prstGeom>
          <a:noFill/>
          <a:ln>
            <a:noFill/>
          </a:ln>
        </p:spPr>
      </p:pic>
      <p:sp>
        <p:nvSpPr>
          <p:cNvPr id="95" name="Google Shape;95;p14"/>
          <p:cNvSpPr txBox="1">
            <a:spLocks noGrp="1"/>
          </p:cNvSpPr>
          <p:nvPr>
            <p:ph type="body" idx="2"/>
          </p:nvPr>
        </p:nvSpPr>
        <p:spPr>
          <a:xfrm>
            <a:off x="457200" y="1219200"/>
            <a:ext cx="3008313" cy="4906963"/>
          </a:xfrm>
          <a:prstGeom prst="rect">
            <a:avLst/>
          </a:prstGeom>
          <a:solidFill>
            <a:srgbClr val="B7CCE4"/>
          </a:solidFill>
          <a:ln w="9525"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800"/>
              <a:buNone/>
            </a:pPr>
            <a:r>
              <a:rPr lang="en-US" sz="1800"/>
              <a:t>A ‘</a:t>
            </a:r>
            <a:r>
              <a:rPr lang="en-US" sz="1800" i="1"/>
              <a:t>trick dog’ cast iron mechanical bank</a:t>
            </a:r>
            <a:r>
              <a:rPr lang="en-US" sz="1800"/>
              <a:t>.   Place a coin in the dog’s mouth and push the lever.  The dog jumps through a hoop held by the clown (missing on this one).  Toy banks were popular in the 19</a:t>
            </a:r>
            <a:r>
              <a:rPr lang="en-US" sz="1800" baseline="30000"/>
              <a:t>th</a:t>
            </a:r>
            <a:r>
              <a:rPr lang="en-US" sz="1800"/>
              <a:t> century.  The purpose was to teach children to save money.  Banks were designed to make saving money attractive by rewarding children with the dog’s ‘trick’ as they saved their pennies.</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2"/>
          <p:cNvSpPr txBox="1">
            <a:spLocks noGrp="1"/>
          </p:cNvSpPr>
          <p:nvPr>
            <p:ph type="title"/>
          </p:nvPr>
        </p:nvSpPr>
        <p:spPr>
          <a:xfrm>
            <a:off x="457200" y="273050"/>
            <a:ext cx="3008313" cy="71755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400"/>
              <a:buFont typeface="Calibri"/>
              <a:buNone/>
            </a:pPr>
            <a:r>
              <a:rPr lang="en-US" sz="2400" i="1" dirty="0"/>
              <a:t>Lead toy soldiers</a:t>
            </a:r>
            <a:endParaRPr sz="2400" i="1" dirty="0"/>
          </a:p>
        </p:txBody>
      </p:sp>
      <p:pic>
        <p:nvPicPr>
          <p:cNvPr id="252" name="Google Shape;252;p32"/>
          <p:cNvPicPr preferRelativeResize="0">
            <a:picLocks noGrp="1"/>
          </p:cNvPicPr>
          <p:nvPr>
            <p:ph type="body" idx="1"/>
          </p:nvPr>
        </p:nvPicPr>
        <p:blipFill rotWithShape="1">
          <a:blip r:embed="rId3">
            <a:alphaModFix/>
          </a:blip>
          <a:srcRect/>
          <a:stretch/>
        </p:blipFill>
        <p:spPr>
          <a:xfrm>
            <a:off x="3825240" y="292894"/>
            <a:ext cx="5111750" cy="3833812"/>
          </a:xfrm>
          <a:prstGeom prst="rect">
            <a:avLst/>
          </a:prstGeom>
          <a:noFill/>
          <a:ln>
            <a:noFill/>
          </a:ln>
        </p:spPr>
      </p:pic>
      <p:sp>
        <p:nvSpPr>
          <p:cNvPr id="253" name="Google Shape;253;p32"/>
          <p:cNvSpPr txBox="1">
            <a:spLocks noGrp="1"/>
          </p:cNvSpPr>
          <p:nvPr>
            <p:ph type="body" idx="2"/>
          </p:nvPr>
        </p:nvSpPr>
        <p:spPr>
          <a:xfrm>
            <a:off x="457200" y="1435100"/>
            <a:ext cx="3008313" cy="4691063"/>
          </a:xfrm>
          <a:prstGeom prst="rect">
            <a:avLst/>
          </a:prstGeom>
          <a:solidFill>
            <a:srgbClr val="B7CCE4"/>
          </a:solid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None/>
            </a:pPr>
            <a:r>
              <a:rPr lang="en-US" sz="2800"/>
              <a:t>After the Civil War (1861-1865), lead soldiers were a popular toy for children.  These reproductions are similar to the toys from over 100 years ago.</a:t>
            </a:r>
            <a:endParaRPr sz="2800"/>
          </a:p>
        </p:txBody>
      </p:sp>
      <p:pic>
        <p:nvPicPr>
          <p:cNvPr id="254" name="Google Shape;254;p32" descr="C:\Users\Polly\AppData\Local\Microsoft\Windows\Temporary Internet Files\Content.IE5\NXTMZ3YA\7229213156_a9d7a48c6a_z[1].jpg"/>
          <p:cNvPicPr preferRelativeResize="0"/>
          <p:nvPr/>
        </p:nvPicPr>
        <p:blipFill rotWithShape="1">
          <a:blip r:embed="rId4">
            <a:alphaModFix/>
          </a:blip>
          <a:srcRect/>
          <a:stretch/>
        </p:blipFill>
        <p:spPr>
          <a:xfrm>
            <a:off x="3810000" y="4267200"/>
            <a:ext cx="1493520" cy="2438400"/>
          </a:xfrm>
          <a:prstGeom prst="rect">
            <a:avLst/>
          </a:prstGeom>
          <a:noFill/>
          <a:ln>
            <a:noFill/>
          </a:ln>
        </p:spPr>
      </p:pic>
      <p:pic>
        <p:nvPicPr>
          <p:cNvPr id="255" name="Google Shape;255;p32" descr="C:\Users\Polly\AppData\Local\Microsoft\Windows\Temporary Internet Files\Content.IE5\VP9D1BKX\22368202539_d0633f68d7_b[1].jpg"/>
          <p:cNvPicPr preferRelativeResize="0"/>
          <p:nvPr/>
        </p:nvPicPr>
        <p:blipFill rotWithShape="1">
          <a:blip r:embed="rId5">
            <a:alphaModFix/>
          </a:blip>
          <a:srcRect/>
          <a:stretch/>
        </p:blipFill>
        <p:spPr>
          <a:xfrm>
            <a:off x="5554860" y="4294908"/>
            <a:ext cx="1965167" cy="233449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3"/>
          <p:cNvSpPr txBox="1">
            <a:spLocks noGrp="1"/>
          </p:cNvSpPr>
          <p:nvPr>
            <p:ph type="title"/>
          </p:nvPr>
        </p:nvSpPr>
        <p:spPr>
          <a:xfrm>
            <a:off x="457200" y="273050"/>
            <a:ext cx="3008313" cy="86995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400"/>
              <a:buFont typeface="Calibri"/>
              <a:buNone/>
            </a:pPr>
            <a:r>
              <a:rPr lang="en-US" sz="2400" i="1" dirty="0"/>
              <a:t>Lead toy soldiers</a:t>
            </a:r>
            <a:endParaRPr sz="2400" i="1" dirty="0"/>
          </a:p>
        </p:txBody>
      </p:sp>
      <p:pic>
        <p:nvPicPr>
          <p:cNvPr id="262" name="Google Shape;262;p33"/>
          <p:cNvPicPr preferRelativeResize="0">
            <a:picLocks noGrp="1"/>
          </p:cNvPicPr>
          <p:nvPr>
            <p:ph type="body" idx="1"/>
          </p:nvPr>
        </p:nvPicPr>
        <p:blipFill rotWithShape="1">
          <a:blip r:embed="rId3">
            <a:alphaModFix/>
          </a:blip>
          <a:srcRect/>
          <a:stretch/>
        </p:blipFill>
        <p:spPr>
          <a:xfrm>
            <a:off x="4190999" y="304800"/>
            <a:ext cx="4608249" cy="3456186"/>
          </a:xfrm>
          <a:prstGeom prst="rect">
            <a:avLst/>
          </a:prstGeom>
          <a:noFill/>
          <a:ln>
            <a:noFill/>
          </a:ln>
        </p:spPr>
      </p:pic>
      <p:sp>
        <p:nvSpPr>
          <p:cNvPr id="263" name="Google Shape;263;p33"/>
          <p:cNvSpPr txBox="1">
            <a:spLocks noGrp="1"/>
          </p:cNvSpPr>
          <p:nvPr>
            <p:ph type="body" idx="2"/>
          </p:nvPr>
        </p:nvSpPr>
        <p:spPr>
          <a:xfrm>
            <a:off x="457200" y="1219200"/>
            <a:ext cx="3008313" cy="5257800"/>
          </a:xfrm>
          <a:prstGeom prst="rect">
            <a:avLst/>
          </a:prstGeom>
          <a:solidFill>
            <a:srgbClr val="B7CCE4"/>
          </a:solid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600"/>
              <a:buNone/>
            </a:pPr>
            <a:r>
              <a:rPr lang="en-US" sz="1600"/>
              <a:t>Toy soldiers  were popular at the end of the 19</a:t>
            </a:r>
            <a:r>
              <a:rPr lang="en-US" sz="1600" baseline="30000"/>
              <a:t>th</a:t>
            </a:r>
            <a:r>
              <a:rPr lang="en-US" sz="1600"/>
              <a:t> century.  These World War I soldiers could be British or American.  In some of the trunks, the WWI soldiers may have horses.  Horses were used to bring wagons of supplies  to the armies.  Motor vehicles – trucks, automobiles – were available, but could not get everywhere.</a:t>
            </a:r>
            <a:endParaRPr/>
          </a:p>
          <a:p>
            <a:pPr marL="0" lvl="0" indent="0" algn="l" rtl="0">
              <a:spcBef>
                <a:spcPts val="320"/>
              </a:spcBef>
              <a:spcAft>
                <a:spcPts val="0"/>
              </a:spcAft>
              <a:buClr>
                <a:schemeClr val="dk1"/>
              </a:buClr>
              <a:buSzPts val="1600"/>
              <a:buNone/>
            </a:pPr>
            <a:r>
              <a:rPr lang="en-US" sz="1600"/>
              <a:t>World War I began in 1914, and ended in November of 1918.  It was fought in Europe.  The United States entered the war in April of 1917.  Veterans’ Day, on November 11 each year, originally honored the men who fought in the First World War.</a:t>
            </a:r>
            <a:endParaRPr/>
          </a:p>
          <a:p>
            <a:pPr marL="0" lvl="0" indent="0" algn="l" rtl="0">
              <a:spcBef>
                <a:spcPts val="320"/>
              </a:spcBef>
              <a:spcAft>
                <a:spcPts val="0"/>
              </a:spcAft>
              <a:buClr>
                <a:schemeClr val="dk1"/>
              </a:buClr>
              <a:buSzPts val="1600"/>
              <a:buNone/>
            </a:pPr>
            <a:r>
              <a:rPr lang="en-US" sz="1600"/>
              <a:t>These toys are made of lead.  Do not put them in your mouth.</a:t>
            </a:r>
            <a:endParaRPr sz="1600"/>
          </a:p>
        </p:txBody>
      </p:sp>
      <p:pic>
        <p:nvPicPr>
          <p:cNvPr id="264" name="Google Shape;264;p33" descr="C:\Users\Polly\AppData\Local\Microsoft\Windows\Temporary Internet Files\Content.IE5\NXTMZ3YA\461px-American_Troops_-_Uniform_and_Equipment_during_the_First_World_War_Q42554[1].jpg"/>
          <p:cNvPicPr preferRelativeResize="0"/>
          <p:nvPr/>
        </p:nvPicPr>
        <p:blipFill rotWithShape="1">
          <a:blip r:embed="rId4">
            <a:alphaModFix/>
          </a:blip>
          <a:srcRect/>
          <a:stretch/>
        </p:blipFill>
        <p:spPr>
          <a:xfrm>
            <a:off x="4724400" y="3962400"/>
            <a:ext cx="1935277" cy="2514600"/>
          </a:xfrm>
          <a:prstGeom prst="rect">
            <a:avLst/>
          </a:prstGeom>
          <a:noFill/>
          <a:ln w="38100" cap="flat" cmpd="sng">
            <a:solidFill>
              <a:schemeClr val="accent2"/>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400"/>
              <a:buFont typeface="Calibri"/>
              <a:buNone/>
            </a:pPr>
            <a:r>
              <a:rPr lang="en-US" sz="2400" i="1" dirty="0"/>
              <a:t>Valentines</a:t>
            </a:r>
            <a:endParaRPr sz="2400" i="1" dirty="0"/>
          </a:p>
        </p:txBody>
      </p:sp>
      <p:pic>
        <p:nvPicPr>
          <p:cNvPr id="279" name="Google Shape;279;p35"/>
          <p:cNvPicPr preferRelativeResize="0">
            <a:picLocks noGrp="1"/>
          </p:cNvPicPr>
          <p:nvPr>
            <p:ph type="body" idx="1"/>
          </p:nvPr>
        </p:nvPicPr>
        <p:blipFill rotWithShape="1">
          <a:blip r:embed="rId3">
            <a:alphaModFix/>
          </a:blip>
          <a:srcRect/>
          <a:stretch/>
        </p:blipFill>
        <p:spPr>
          <a:xfrm>
            <a:off x="3575050" y="1282700"/>
            <a:ext cx="5111750" cy="3833812"/>
          </a:xfrm>
          <a:prstGeom prst="rect">
            <a:avLst/>
          </a:prstGeom>
          <a:noFill/>
          <a:ln>
            <a:noFill/>
          </a:ln>
        </p:spPr>
      </p:pic>
      <p:sp>
        <p:nvSpPr>
          <p:cNvPr id="280" name="Google Shape;280;p35"/>
          <p:cNvSpPr txBox="1">
            <a:spLocks noGrp="1"/>
          </p:cNvSpPr>
          <p:nvPr>
            <p:ph type="body" idx="2"/>
          </p:nvPr>
        </p:nvSpPr>
        <p:spPr>
          <a:xfrm>
            <a:off x="457200" y="1435100"/>
            <a:ext cx="3008313" cy="4691063"/>
          </a:xfrm>
          <a:prstGeom prst="rect">
            <a:avLst/>
          </a:prstGeom>
          <a:solidFill>
            <a:srgbClr val="B7CCE4"/>
          </a:solid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000"/>
              <a:buNone/>
            </a:pPr>
            <a:r>
              <a:rPr lang="en-US" sz="2000" i="1"/>
              <a:t>Valentines</a:t>
            </a:r>
            <a:r>
              <a:rPr lang="en-US" sz="2000"/>
              <a:t> were very popular during the Victorian Age.  We call it the Victorian Age after Queen Victoria, who reigned in Great Britain from 1837 to 1901.</a:t>
            </a:r>
            <a:endParaRPr/>
          </a:p>
          <a:p>
            <a:pPr marL="0" lvl="0" indent="0" algn="l" rtl="0">
              <a:spcBef>
                <a:spcPts val="400"/>
              </a:spcBef>
              <a:spcAft>
                <a:spcPts val="0"/>
              </a:spcAft>
              <a:buClr>
                <a:schemeClr val="dk1"/>
              </a:buClr>
              <a:buSzPts val="2000"/>
              <a:buNone/>
            </a:pPr>
            <a:r>
              <a:rPr lang="en-US" sz="2000"/>
              <a:t>The styles here are reproductions of late 19</a:t>
            </a:r>
            <a:r>
              <a:rPr lang="en-US" sz="2000" baseline="30000"/>
              <a:t>th</a:t>
            </a:r>
            <a:r>
              <a:rPr lang="en-US" sz="2000"/>
              <a:t> century valentines.  Animation made these valentines special with the pull-out, and the turning wheels.</a:t>
            </a:r>
            <a:endParaRPr sz="2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6"/>
          <p:cNvSpPr txBox="1">
            <a:spLocks noGrp="1"/>
          </p:cNvSpPr>
          <p:nvPr>
            <p:ph type="title"/>
          </p:nvPr>
        </p:nvSpPr>
        <p:spPr>
          <a:xfrm>
            <a:off x="457200" y="273050"/>
            <a:ext cx="3008313" cy="71755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400"/>
              <a:buFont typeface="Calibri"/>
              <a:buNone/>
            </a:pPr>
            <a:r>
              <a:rPr lang="en-US" sz="2400" i="1" dirty="0"/>
              <a:t>Jumping jacks</a:t>
            </a:r>
            <a:endParaRPr sz="2400" i="1" dirty="0"/>
          </a:p>
        </p:txBody>
      </p:sp>
      <p:pic>
        <p:nvPicPr>
          <p:cNvPr id="287" name="Google Shape;287;p36"/>
          <p:cNvPicPr preferRelativeResize="0">
            <a:picLocks noGrp="1"/>
          </p:cNvPicPr>
          <p:nvPr>
            <p:ph type="body" idx="1"/>
          </p:nvPr>
        </p:nvPicPr>
        <p:blipFill rotWithShape="1">
          <a:blip r:embed="rId3">
            <a:alphaModFix/>
          </a:blip>
          <a:srcRect/>
          <a:stretch/>
        </p:blipFill>
        <p:spPr>
          <a:xfrm rot="-5400000">
            <a:off x="3575050" y="1282700"/>
            <a:ext cx="5111750" cy="3833812"/>
          </a:xfrm>
          <a:prstGeom prst="rect">
            <a:avLst/>
          </a:prstGeom>
          <a:noFill/>
          <a:ln>
            <a:noFill/>
          </a:ln>
        </p:spPr>
      </p:pic>
      <p:sp>
        <p:nvSpPr>
          <p:cNvPr id="288" name="Google Shape;288;p36"/>
          <p:cNvSpPr txBox="1">
            <a:spLocks noGrp="1"/>
          </p:cNvSpPr>
          <p:nvPr>
            <p:ph type="body" idx="2"/>
          </p:nvPr>
        </p:nvSpPr>
        <p:spPr>
          <a:xfrm>
            <a:off x="457200" y="1295400"/>
            <a:ext cx="3008313" cy="4830763"/>
          </a:xfrm>
          <a:prstGeom prst="rect">
            <a:avLst/>
          </a:prstGeom>
          <a:solidFill>
            <a:srgbClr val="B7CCE4"/>
          </a:solid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800"/>
              <a:buNone/>
            </a:pPr>
            <a:r>
              <a:rPr lang="en-US" sz="1800"/>
              <a:t>Brightly-colored </a:t>
            </a:r>
            <a:r>
              <a:rPr lang="en-US" sz="1800" i="1"/>
              <a:t>jumping jacks </a:t>
            </a:r>
            <a:r>
              <a:rPr lang="en-US" sz="1800"/>
              <a:t>were animated puppet toys whose arms and legs moved when a string was pulled.  Hold the jumping jack by the string at the top of his head, and pull down on the string that comes out below to make him dance!</a:t>
            </a:r>
            <a:endParaRPr/>
          </a:p>
          <a:p>
            <a:pPr marL="0" lvl="0" indent="0" algn="l" rtl="0">
              <a:spcBef>
                <a:spcPts val="360"/>
              </a:spcBef>
              <a:spcAft>
                <a:spcPts val="0"/>
              </a:spcAft>
              <a:buClr>
                <a:schemeClr val="dk1"/>
              </a:buClr>
              <a:buSzPts val="1800"/>
              <a:buNone/>
            </a:pPr>
            <a:r>
              <a:rPr lang="en-US" sz="1800"/>
              <a:t>Jumping Jack is the doll name used in England.  They were called </a:t>
            </a:r>
            <a:r>
              <a:rPr lang="en-US" sz="1800" i="1"/>
              <a:t>hampelmann </a:t>
            </a:r>
            <a:r>
              <a:rPr lang="en-US" sz="1800"/>
              <a:t>in Germany, and </a:t>
            </a:r>
            <a:r>
              <a:rPr lang="en-US" sz="1800" i="1"/>
              <a:t>pantin</a:t>
            </a:r>
            <a:r>
              <a:rPr lang="en-US" sz="1800"/>
              <a:t> in France, where they first became popular.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7"/>
          <p:cNvSpPr txBox="1">
            <a:spLocks noGrp="1"/>
          </p:cNvSpPr>
          <p:nvPr>
            <p:ph type="title"/>
          </p:nvPr>
        </p:nvSpPr>
        <p:spPr>
          <a:xfrm>
            <a:off x="457200" y="273050"/>
            <a:ext cx="3008313" cy="48895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400"/>
              <a:buFont typeface="Calibri"/>
              <a:buNone/>
            </a:pPr>
            <a:r>
              <a:rPr lang="en-US" sz="2400" i="1" dirty="0"/>
              <a:t>Jacks</a:t>
            </a:r>
            <a:endParaRPr sz="2400" i="1" dirty="0"/>
          </a:p>
        </p:txBody>
      </p:sp>
      <p:pic>
        <p:nvPicPr>
          <p:cNvPr id="295" name="Google Shape;295;p37"/>
          <p:cNvPicPr preferRelativeResize="0">
            <a:picLocks noGrp="1"/>
          </p:cNvPicPr>
          <p:nvPr>
            <p:ph type="body" idx="1"/>
          </p:nvPr>
        </p:nvPicPr>
        <p:blipFill rotWithShape="1">
          <a:blip r:embed="rId3">
            <a:alphaModFix/>
          </a:blip>
          <a:srcRect/>
          <a:stretch/>
        </p:blipFill>
        <p:spPr>
          <a:xfrm rot="-5400000">
            <a:off x="4314825" y="3590925"/>
            <a:ext cx="2667000" cy="2000250"/>
          </a:xfrm>
          <a:prstGeom prst="rect">
            <a:avLst/>
          </a:prstGeom>
          <a:noFill/>
          <a:ln>
            <a:noFill/>
          </a:ln>
        </p:spPr>
      </p:pic>
      <p:sp>
        <p:nvSpPr>
          <p:cNvPr id="296" name="Google Shape;296;p37"/>
          <p:cNvSpPr txBox="1">
            <a:spLocks noGrp="1"/>
          </p:cNvSpPr>
          <p:nvPr>
            <p:ph type="body" idx="2"/>
          </p:nvPr>
        </p:nvSpPr>
        <p:spPr>
          <a:xfrm>
            <a:off x="457200" y="762000"/>
            <a:ext cx="3733800" cy="5364163"/>
          </a:xfrm>
          <a:prstGeom prst="rect">
            <a:avLst/>
          </a:prstGeom>
          <a:solidFill>
            <a:srgbClr val="B7CCE4"/>
          </a:solid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None/>
            </a:pPr>
            <a:r>
              <a:rPr lang="en-US" sz="1800" i="1"/>
              <a:t>Jacks</a:t>
            </a:r>
            <a:r>
              <a:rPr lang="en-US" sz="1800"/>
              <a:t> is an ancient game with many different names.  It can be played many ways.  Throughout history, seeds, stones, and animal bones have been used to play.  The game has been called </a:t>
            </a:r>
            <a:r>
              <a:rPr lang="en-US" sz="1800" i="1"/>
              <a:t>knucklebones</a:t>
            </a:r>
            <a:r>
              <a:rPr lang="en-US" sz="1800"/>
              <a:t>, </a:t>
            </a:r>
            <a:r>
              <a:rPr lang="en-US" sz="1800" i="1"/>
              <a:t>jackstones</a:t>
            </a:r>
            <a:r>
              <a:rPr lang="en-US" sz="1800"/>
              <a:t>, </a:t>
            </a:r>
            <a:r>
              <a:rPr lang="en-US" sz="1800" i="1"/>
              <a:t>fivestones, checkstones</a:t>
            </a:r>
            <a:r>
              <a:rPr lang="en-US" sz="1800"/>
              <a:t>, and  dibs.</a:t>
            </a:r>
            <a:endParaRPr/>
          </a:p>
          <a:p>
            <a:pPr marL="0" lvl="0" indent="0" algn="l" rtl="0">
              <a:spcBef>
                <a:spcPts val="360"/>
              </a:spcBef>
              <a:spcAft>
                <a:spcPts val="0"/>
              </a:spcAft>
              <a:buClr>
                <a:schemeClr val="dk1"/>
              </a:buClr>
              <a:buSzPts val="1800"/>
              <a:buNone/>
            </a:pPr>
            <a:r>
              <a:rPr lang="en-US" sz="1800"/>
              <a:t>Long ago in England, the word </a:t>
            </a:r>
            <a:r>
              <a:rPr lang="en-US" sz="1800" i="1"/>
              <a:t>Jack </a:t>
            </a:r>
            <a:r>
              <a:rPr lang="en-US" sz="1800"/>
              <a:t>was a nickname for a young boy.  It came to be associated with the game.  A century ago, stones cubes of different colors , but about the size of dice, were used for the game.  In many countries, pebbles and stones are still used.</a:t>
            </a:r>
            <a:endParaRPr/>
          </a:p>
          <a:p>
            <a:pPr marL="0" lvl="0" indent="0" algn="l" rtl="0">
              <a:spcBef>
                <a:spcPts val="360"/>
              </a:spcBef>
              <a:spcAft>
                <a:spcPts val="0"/>
              </a:spcAft>
              <a:buClr>
                <a:schemeClr val="dk1"/>
              </a:buClr>
              <a:buSzPts val="1800"/>
              <a:buNone/>
            </a:pPr>
            <a:r>
              <a:rPr lang="en-US" sz="1800"/>
              <a:t>Today, the game is played with a small rubber ball and 5 six-legged jacks.  The jacks are either metal or plastic.</a:t>
            </a:r>
            <a:endParaRPr sz="1800"/>
          </a:p>
        </p:txBody>
      </p:sp>
      <p:pic>
        <p:nvPicPr>
          <p:cNvPr id="298" name="Google Shape;298;p37"/>
          <p:cNvPicPr preferRelativeResize="0"/>
          <p:nvPr/>
        </p:nvPicPr>
        <p:blipFill rotWithShape="1">
          <a:blip r:embed="rId4">
            <a:alphaModFix/>
          </a:blip>
          <a:srcRect/>
          <a:stretch/>
        </p:blipFill>
        <p:spPr>
          <a:xfrm>
            <a:off x="5103668" y="249381"/>
            <a:ext cx="3733800" cy="28003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8"/>
          <p:cNvSpPr txBox="1">
            <a:spLocks noGrp="1"/>
          </p:cNvSpPr>
          <p:nvPr>
            <p:ph type="title"/>
          </p:nvPr>
        </p:nvSpPr>
        <p:spPr>
          <a:xfrm>
            <a:off x="457200" y="273050"/>
            <a:ext cx="3008313" cy="71755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400"/>
              <a:buFont typeface="Calibri"/>
              <a:buNone/>
            </a:pPr>
            <a:r>
              <a:rPr lang="en-US" sz="2400" i="1" dirty="0"/>
              <a:t>Kaleidoscope</a:t>
            </a:r>
            <a:endParaRPr sz="2400" i="1" dirty="0"/>
          </a:p>
        </p:txBody>
      </p:sp>
      <p:pic>
        <p:nvPicPr>
          <p:cNvPr id="304" name="Google Shape;304;p38"/>
          <p:cNvPicPr preferRelativeResize="0">
            <a:picLocks noGrp="1"/>
          </p:cNvPicPr>
          <p:nvPr>
            <p:ph type="body" idx="1"/>
          </p:nvPr>
        </p:nvPicPr>
        <p:blipFill rotWithShape="1">
          <a:blip r:embed="rId3">
            <a:alphaModFix/>
          </a:blip>
          <a:srcRect/>
          <a:stretch/>
        </p:blipFill>
        <p:spPr>
          <a:xfrm>
            <a:off x="4800600" y="762000"/>
            <a:ext cx="4044950" cy="3033712"/>
          </a:xfrm>
          <a:prstGeom prst="rect">
            <a:avLst/>
          </a:prstGeom>
          <a:noFill/>
          <a:ln>
            <a:noFill/>
          </a:ln>
        </p:spPr>
      </p:pic>
      <p:sp>
        <p:nvSpPr>
          <p:cNvPr id="305" name="Google Shape;305;p38"/>
          <p:cNvSpPr txBox="1">
            <a:spLocks noGrp="1"/>
          </p:cNvSpPr>
          <p:nvPr>
            <p:ph type="body" idx="2"/>
          </p:nvPr>
        </p:nvSpPr>
        <p:spPr>
          <a:xfrm>
            <a:off x="457200" y="1066800"/>
            <a:ext cx="3886200" cy="5059363"/>
          </a:xfrm>
          <a:prstGeom prst="rect">
            <a:avLst/>
          </a:prstGeom>
          <a:solidFill>
            <a:srgbClr val="B7CCE4"/>
          </a:solid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None/>
            </a:pPr>
            <a:r>
              <a:rPr lang="en-US" sz="1800" dirty="0"/>
              <a:t>The </a:t>
            </a:r>
            <a:r>
              <a:rPr lang="en-US" sz="1800" i="1" dirty="0"/>
              <a:t>kaleidoscope</a:t>
            </a:r>
            <a:r>
              <a:rPr lang="en-US" sz="1800" dirty="0"/>
              <a:t> was invented in 1816 by Sir David Brewster of Scotland.  He created a tube-like instrument with mirrors set inside at different angles and loose pieces of glass at one closed end of the tube.  He called the instrument the kaleidoscope, from the Greek words meaning “beautiful-form-to-see.”  In 1870, Charles  G. Bush developed and sold kaleidoscopes in the United States and they have been popular here ever since.</a:t>
            </a:r>
            <a:endParaRPr dirty="0"/>
          </a:p>
          <a:p>
            <a:pPr marL="0" lvl="0" indent="0" algn="l" rtl="0">
              <a:spcBef>
                <a:spcPts val="360"/>
              </a:spcBef>
              <a:spcAft>
                <a:spcPts val="0"/>
              </a:spcAft>
              <a:buClr>
                <a:schemeClr val="dk1"/>
              </a:buClr>
              <a:buSzPts val="1800"/>
              <a:buNone/>
            </a:pPr>
            <a:r>
              <a:rPr lang="en-US" sz="1800" dirty="0"/>
              <a:t>The parlor was the room where a family gathered after the day’s work was done, or when friends visited.  Indoor activities like playing with the kaleidoscope took place there.</a:t>
            </a:r>
            <a:endParaRPr sz="1800" dirty="0"/>
          </a:p>
        </p:txBody>
      </p:sp>
      <p:pic>
        <p:nvPicPr>
          <p:cNvPr id="306" name="Google Shape;306;p38" descr="C:\Users\Polly\AppData\Local\Microsoft\Windows\Temporary Internet Files\Content.IE5\MQ384IGA\tom-kaleidoscope-infinite-repeat[1].png"/>
          <p:cNvPicPr preferRelativeResize="0"/>
          <p:nvPr/>
        </p:nvPicPr>
        <p:blipFill rotWithShape="1">
          <a:blip r:embed="rId4">
            <a:alphaModFix/>
          </a:blip>
          <a:srcRect/>
          <a:stretch/>
        </p:blipFill>
        <p:spPr>
          <a:xfrm>
            <a:off x="4682836" y="3886200"/>
            <a:ext cx="1676400" cy="1676400"/>
          </a:xfrm>
          <a:prstGeom prst="rect">
            <a:avLst/>
          </a:prstGeom>
          <a:noFill/>
          <a:ln>
            <a:noFill/>
          </a:ln>
        </p:spPr>
      </p:pic>
      <p:pic>
        <p:nvPicPr>
          <p:cNvPr id="307" name="Google Shape;307;p38" descr="C:\Users\Polly\AppData\Local\Microsoft\Windows\Temporary Internet Files\Content.IE5\9CG9YS50\color-kaleidoscopic-image[1].jpg"/>
          <p:cNvPicPr preferRelativeResize="0"/>
          <p:nvPr/>
        </p:nvPicPr>
        <p:blipFill rotWithShape="1">
          <a:blip r:embed="rId5">
            <a:alphaModFix/>
          </a:blip>
          <a:srcRect/>
          <a:stretch/>
        </p:blipFill>
        <p:spPr>
          <a:xfrm>
            <a:off x="6719455" y="3962400"/>
            <a:ext cx="1600200" cy="16002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9"/>
          <p:cNvSpPr txBox="1">
            <a:spLocks noGrp="1"/>
          </p:cNvSpPr>
          <p:nvPr>
            <p:ph type="title"/>
          </p:nvPr>
        </p:nvSpPr>
        <p:spPr>
          <a:xfrm>
            <a:off x="457200" y="273050"/>
            <a:ext cx="3008313" cy="64135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400"/>
              <a:buFont typeface="Calibri"/>
              <a:buNone/>
            </a:pPr>
            <a:r>
              <a:rPr lang="en-US" sz="2400" i="1" dirty="0"/>
              <a:t>Chalkboard</a:t>
            </a:r>
            <a:endParaRPr sz="2400" i="1" dirty="0"/>
          </a:p>
        </p:txBody>
      </p:sp>
      <p:pic>
        <p:nvPicPr>
          <p:cNvPr id="314" name="Google Shape;314;p39"/>
          <p:cNvPicPr preferRelativeResize="0">
            <a:picLocks noGrp="1"/>
          </p:cNvPicPr>
          <p:nvPr>
            <p:ph type="body" idx="1"/>
          </p:nvPr>
        </p:nvPicPr>
        <p:blipFill rotWithShape="1">
          <a:blip r:embed="rId3">
            <a:alphaModFix/>
          </a:blip>
          <a:srcRect/>
          <a:stretch/>
        </p:blipFill>
        <p:spPr>
          <a:xfrm>
            <a:off x="3733801" y="3382962"/>
            <a:ext cx="3733800" cy="2800349"/>
          </a:xfrm>
          <a:prstGeom prst="rect">
            <a:avLst/>
          </a:prstGeom>
          <a:noFill/>
          <a:ln>
            <a:noFill/>
          </a:ln>
        </p:spPr>
      </p:pic>
      <p:sp>
        <p:nvSpPr>
          <p:cNvPr id="315" name="Google Shape;315;p39"/>
          <p:cNvSpPr txBox="1">
            <a:spLocks noGrp="1"/>
          </p:cNvSpPr>
          <p:nvPr>
            <p:ph type="body" idx="2"/>
          </p:nvPr>
        </p:nvSpPr>
        <p:spPr>
          <a:xfrm>
            <a:off x="457200" y="1066800"/>
            <a:ext cx="3008313" cy="5059363"/>
          </a:xfrm>
          <a:prstGeom prst="rect">
            <a:avLst/>
          </a:prstGeom>
          <a:solidFill>
            <a:srgbClr val="C5D8F1"/>
          </a:solid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000"/>
              <a:buNone/>
            </a:pPr>
            <a:r>
              <a:rPr lang="en-US" sz="2000"/>
              <a:t>A slate was a lap chalkboard used in school.  Children used a slate pencil to scratch their assignment on the slate board.  In the 20</a:t>
            </a:r>
            <a:r>
              <a:rPr lang="en-US" sz="2000" baseline="30000"/>
              <a:t>th</a:t>
            </a:r>
            <a:r>
              <a:rPr lang="en-US" sz="2000"/>
              <a:t> century, large slates called blackboards were fastened to the school room wall and chalk became the writing tool.  Slate is a type of rock, and is breakable.  The illustration is called, “Showing the Slates.”</a:t>
            </a:r>
            <a:endParaRPr sz="2000"/>
          </a:p>
        </p:txBody>
      </p:sp>
      <p:pic>
        <p:nvPicPr>
          <p:cNvPr id="317" name="Google Shape;317;p39" descr="Image result for pioneer school children using slates"/>
          <p:cNvPicPr preferRelativeResize="0"/>
          <p:nvPr/>
        </p:nvPicPr>
        <p:blipFill rotWithShape="1">
          <a:blip r:embed="rId4">
            <a:alphaModFix/>
          </a:blip>
          <a:srcRect/>
          <a:stretch/>
        </p:blipFill>
        <p:spPr>
          <a:xfrm>
            <a:off x="3810000" y="457200"/>
            <a:ext cx="4886325" cy="26003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400"/>
              <a:buFont typeface="Calibri"/>
              <a:buNone/>
            </a:pPr>
            <a:r>
              <a:rPr lang="en-US" sz="2400" i="1" dirty="0"/>
              <a:t>Hand shadow game</a:t>
            </a:r>
            <a:endParaRPr sz="2400" i="1" dirty="0"/>
          </a:p>
        </p:txBody>
      </p:sp>
      <p:pic>
        <p:nvPicPr>
          <p:cNvPr id="333" name="Google Shape;333;p41"/>
          <p:cNvPicPr preferRelativeResize="0">
            <a:picLocks noGrp="1"/>
          </p:cNvPicPr>
          <p:nvPr>
            <p:ph type="body" idx="1"/>
          </p:nvPr>
        </p:nvPicPr>
        <p:blipFill rotWithShape="1">
          <a:blip r:embed="rId3">
            <a:alphaModFix/>
          </a:blip>
          <a:srcRect/>
          <a:stretch/>
        </p:blipFill>
        <p:spPr>
          <a:xfrm>
            <a:off x="4495799" y="152400"/>
            <a:ext cx="4376305" cy="3282228"/>
          </a:xfrm>
          <a:prstGeom prst="rect">
            <a:avLst/>
          </a:prstGeom>
          <a:noFill/>
          <a:ln>
            <a:noFill/>
          </a:ln>
        </p:spPr>
      </p:pic>
      <p:sp>
        <p:nvSpPr>
          <p:cNvPr id="334" name="Google Shape;334;p41"/>
          <p:cNvSpPr txBox="1">
            <a:spLocks noGrp="1"/>
          </p:cNvSpPr>
          <p:nvPr>
            <p:ph type="body" idx="2"/>
          </p:nvPr>
        </p:nvSpPr>
        <p:spPr>
          <a:xfrm>
            <a:off x="457200" y="1435100"/>
            <a:ext cx="3008313" cy="4691063"/>
          </a:xfrm>
          <a:prstGeom prst="rect">
            <a:avLst/>
          </a:prstGeom>
          <a:solidFill>
            <a:srgbClr val="C5D8F1"/>
          </a:solid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r>
              <a:rPr lang="en-US" sz="2400"/>
              <a:t>Another popular parlor game was “Hand Shadows.”  Most of us know how to make bunny ears – that’s easy.  But using this Hand Shadows flip book, can you try the more difficult ones?</a:t>
            </a:r>
            <a:endParaRPr sz="2400"/>
          </a:p>
        </p:txBody>
      </p:sp>
      <p:pic>
        <p:nvPicPr>
          <p:cNvPr id="336" name="Google Shape;336;p41" descr="Victorian illustration of a shadow puppet from a Goody's Fashion Book from the 1890's"/>
          <p:cNvPicPr preferRelativeResize="0"/>
          <p:nvPr/>
        </p:nvPicPr>
        <p:blipFill rotWithShape="1">
          <a:blip r:embed="rId4">
            <a:alphaModFix/>
          </a:blip>
          <a:srcRect/>
          <a:stretch/>
        </p:blipFill>
        <p:spPr>
          <a:xfrm>
            <a:off x="4038600" y="3716482"/>
            <a:ext cx="3048000" cy="2667000"/>
          </a:xfrm>
          <a:prstGeom prst="rect">
            <a:avLst/>
          </a:prstGeom>
          <a:noFill/>
          <a:ln w="38100" cap="flat" cmpd="sng">
            <a:solidFill>
              <a:schemeClr val="accent1"/>
            </a:solidFill>
            <a:prstDash val="solid"/>
            <a:round/>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2"/>
          <p:cNvSpPr txBox="1">
            <a:spLocks noGrp="1"/>
          </p:cNvSpPr>
          <p:nvPr>
            <p:ph type="title"/>
          </p:nvPr>
        </p:nvSpPr>
        <p:spPr>
          <a:xfrm>
            <a:off x="457200" y="273050"/>
            <a:ext cx="3008313" cy="86995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400"/>
              <a:buFont typeface="Calibri"/>
              <a:buNone/>
            </a:pPr>
            <a:r>
              <a:rPr lang="en-US" sz="2400" i="1" dirty="0"/>
              <a:t>Cast iron car</a:t>
            </a:r>
            <a:endParaRPr sz="2400" i="1" dirty="0"/>
          </a:p>
        </p:txBody>
      </p:sp>
      <p:pic>
        <p:nvPicPr>
          <p:cNvPr id="342" name="Google Shape;342;p42"/>
          <p:cNvPicPr preferRelativeResize="0">
            <a:picLocks noGrp="1"/>
          </p:cNvPicPr>
          <p:nvPr>
            <p:ph type="body" idx="1"/>
          </p:nvPr>
        </p:nvPicPr>
        <p:blipFill rotWithShape="1">
          <a:blip r:embed="rId3">
            <a:alphaModFix/>
          </a:blip>
          <a:srcRect/>
          <a:stretch/>
        </p:blipFill>
        <p:spPr>
          <a:xfrm>
            <a:off x="3575050" y="1282700"/>
            <a:ext cx="5111750" cy="3833812"/>
          </a:xfrm>
          <a:prstGeom prst="rect">
            <a:avLst/>
          </a:prstGeom>
          <a:noFill/>
          <a:ln>
            <a:noFill/>
          </a:ln>
        </p:spPr>
      </p:pic>
      <p:sp>
        <p:nvSpPr>
          <p:cNvPr id="343" name="Google Shape;343;p42"/>
          <p:cNvSpPr txBox="1">
            <a:spLocks noGrp="1"/>
          </p:cNvSpPr>
          <p:nvPr>
            <p:ph type="body" idx="2"/>
          </p:nvPr>
        </p:nvSpPr>
        <p:spPr>
          <a:xfrm>
            <a:off x="457200" y="1435100"/>
            <a:ext cx="3008313" cy="4691063"/>
          </a:xfrm>
          <a:prstGeom prst="rect">
            <a:avLst/>
          </a:prstGeom>
          <a:solidFill>
            <a:srgbClr val="B7CCE4"/>
          </a:solid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None/>
            </a:pPr>
            <a:r>
              <a:rPr lang="en-US" sz="2800"/>
              <a:t>Another example of a cast iron toy.  This is, of course, a model of an </a:t>
            </a:r>
            <a:r>
              <a:rPr lang="en-US" sz="2800" i="1"/>
              <a:t>early automobile.</a:t>
            </a:r>
            <a:endParaRPr sz="2800" i="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457200" y="273050"/>
            <a:ext cx="3008313" cy="64135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400"/>
              <a:buFont typeface="Calibri"/>
              <a:buNone/>
            </a:pPr>
            <a:r>
              <a:rPr lang="en-US" sz="2400" i="1" dirty="0"/>
              <a:t>Spindle top</a:t>
            </a:r>
            <a:endParaRPr sz="2400" i="1" dirty="0"/>
          </a:p>
        </p:txBody>
      </p:sp>
      <p:pic>
        <p:nvPicPr>
          <p:cNvPr id="103" name="Google Shape;103;p15"/>
          <p:cNvPicPr preferRelativeResize="0">
            <a:picLocks noGrp="1"/>
          </p:cNvPicPr>
          <p:nvPr>
            <p:ph type="body" idx="1"/>
          </p:nvPr>
        </p:nvPicPr>
        <p:blipFill rotWithShape="1">
          <a:blip r:embed="rId3">
            <a:alphaModFix/>
          </a:blip>
          <a:srcRect/>
          <a:stretch/>
        </p:blipFill>
        <p:spPr>
          <a:xfrm>
            <a:off x="3670077" y="381000"/>
            <a:ext cx="5111750" cy="3833812"/>
          </a:xfrm>
          <a:prstGeom prst="rect">
            <a:avLst/>
          </a:prstGeom>
          <a:noFill/>
          <a:ln>
            <a:noFill/>
          </a:ln>
        </p:spPr>
      </p:pic>
      <p:sp>
        <p:nvSpPr>
          <p:cNvPr id="104" name="Google Shape;104;p15"/>
          <p:cNvSpPr txBox="1">
            <a:spLocks noGrp="1"/>
          </p:cNvSpPr>
          <p:nvPr>
            <p:ph type="body" idx="2"/>
          </p:nvPr>
        </p:nvSpPr>
        <p:spPr>
          <a:xfrm>
            <a:off x="457200" y="1066800"/>
            <a:ext cx="3008313" cy="5257800"/>
          </a:xfrm>
          <a:prstGeom prst="rect">
            <a:avLst/>
          </a:prstGeom>
          <a:solidFill>
            <a:srgbClr val="B7CCE4"/>
          </a:solid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000"/>
              <a:buNone/>
            </a:pPr>
            <a:endParaRPr sz="2000"/>
          </a:p>
          <a:p>
            <a:pPr marL="0" lvl="0" indent="0" algn="l" rtl="0">
              <a:spcBef>
                <a:spcPts val="400"/>
              </a:spcBef>
              <a:spcAft>
                <a:spcPts val="0"/>
              </a:spcAft>
              <a:buClr>
                <a:schemeClr val="dk1"/>
              </a:buClr>
              <a:buSzPts val="2000"/>
              <a:buNone/>
            </a:pPr>
            <a:r>
              <a:rPr lang="en-US" sz="2000"/>
              <a:t>The </a:t>
            </a:r>
            <a:r>
              <a:rPr lang="en-US" sz="2000" i="1"/>
              <a:t>spindle top </a:t>
            </a:r>
            <a:r>
              <a:rPr lang="en-US" sz="2000"/>
              <a:t>is the easiest top to spin.  Insert the spindle of the top through the small holes of the handle.  Put the tip of the shoelace into the smaller hole of the spindle (but don’t pull it through).  Turn the top to wind the lace on the spindle.  Hold the handle over a table or the floor, and pull the wooden end of the lace.  The top will drop out spinning!</a:t>
            </a:r>
            <a:endParaRPr sz="2000"/>
          </a:p>
        </p:txBody>
      </p:sp>
      <p:pic>
        <p:nvPicPr>
          <p:cNvPr id="105" name="Google Shape;105;p15" descr="C:\Users\Polly\AppData\Local\Microsoft\Windows\Temporary Internet Files\Content.IE5\9CG9YS50\johnny-automatic-spinning-a-top[1].png"/>
          <p:cNvPicPr preferRelativeResize="0"/>
          <p:nvPr/>
        </p:nvPicPr>
        <p:blipFill rotWithShape="1">
          <a:blip r:embed="rId4">
            <a:alphaModFix/>
          </a:blip>
          <a:srcRect/>
          <a:stretch/>
        </p:blipFill>
        <p:spPr>
          <a:xfrm>
            <a:off x="3810000" y="4419600"/>
            <a:ext cx="2057400" cy="1990535"/>
          </a:xfrm>
          <a:prstGeom prst="rect">
            <a:avLst/>
          </a:prstGeom>
          <a:noFill/>
          <a:ln w="38100" cap="flat" cmpd="sng">
            <a:solidFill>
              <a:srgbClr val="366092"/>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457200" y="273050"/>
            <a:ext cx="3008313" cy="71755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400"/>
              <a:buFont typeface="Calibri"/>
              <a:buNone/>
            </a:pPr>
            <a:r>
              <a:rPr lang="en-US" sz="2400" i="1" dirty="0"/>
              <a:t>Ball and Cup Game?</a:t>
            </a:r>
            <a:endParaRPr sz="2400" i="1" dirty="0"/>
          </a:p>
        </p:txBody>
      </p:sp>
      <p:pic>
        <p:nvPicPr>
          <p:cNvPr id="112" name="Google Shape;112;p16"/>
          <p:cNvPicPr preferRelativeResize="0">
            <a:picLocks noGrp="1"/>
          </p:cNvPicPr>
          <p:nvPr>
            <p:ph type="body" idx="1"/>
          </p:nvPr>
        </p:nvPicPr>
        <p:blipFill rotWithShape="1">
          <a:blip r:embed="rId3">
            <a:alphaModFix/>
          </a:blip>
          <a:srcRect/>
          <a:stretch/>
        </p:blipFill>
        <p:spPr>
          <a:xfrm>
            <a:off x="5257800" y="1282700"/>
            <a:ext cx="3429000" cy="2571750"/>
          </a:xfrm>
          <a:prstGeom prst="rect">
            <a:avLst/>
          </a:prstGeom>
          <a:noFill/>
          <a:ln>
            <a:noFill/>
          </a:ln>
        </p:spPr>
      </p:pic>
      <p:sp>
        <p:nvSpPr>
          <p:cNvPr id="113" name="Google Shape;113;p16"/>
          <p:cNvSpPr txBox="1">
            <a:spLocks noGrp="1"/>
          </p:cNvSpPr>
          <p:nvPr>
            <p:ph type="body" idx="2"/>
          </p:nvPr>
        </p:nvSpPr>
        <p:spPr>
          <a:xfrm>
            <a:off x="457200" y="1435100"/>
            <a:ext cx="3008313" cy="4691063"/>
          </a:xfrm>
          <a:prstGeom prst="rect">
            <a:avLst/>
          </a:prstGeom>
          <a:solidFill>
            <a:srgbClr val="B7CCE4"/>
          </a:solid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r>
              <a:rPr lang="en-US" sz="2400"/>
              <a:t>There are many variations on this </a:t>
            </a:r>
            <a:r>
              <a:rPr lang="en-US" sz="2400" i="1"/>
              <a:t>ball-and-cup game </a:t>
            </a:r>
            <a:r>
              <a:rPr lang="en-US" sz="2400"/>
              <a:t>found around the world.  This version is an early-American style.  Putting the ball into the cup is possible with a small wrist action.  Keep your eye on the ball!</a:t>
            </a:r>
            <a:endParaRPr sz="2400"/>
          </a:p>
        </p:txBody>
      </p:sp>
      <p:pic>
        <p:nvPicPr>
          <p:cNvPr id="114" name="Google Shape;114;p16" descr="C:\Users\Polly\AppData\Local\Microsoft\Windows\Temporary Internet Files\Content.IE5\NXTMZ3YA\cup%20&amp;%20ball[1].png"/>
          <p:cNvPicPr preferRelativeResize="0"/>
          <p:nvPr/>
        </p:nvPicPr>
        <p:blipFill rotWithShape="1">
          <a:blip r:embed="rId4">
            <a:alphaModFix/>
          </a:blip>
          <a:srcRect/>
          <a:stretch/>
        </p:blipFill>
        <p:spPr>
          <a:xfrm>
            <a:off x="3886199" y="4038600"/>
            <a:ext cx="2743199" cy="2057400"/>
          </a:xfrm>
          <a:prstGeom prst="rect">
            <a:avLst/>
          </a:prstGeom>
          <a:noFill/>
          <a:ln w="57150" cap="flat" cmpd="sng">
            <a:solidFill>
              <a:srgbClr val="953734"/>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p:nvPr>
        </p:nvSpPr>
        <p:spPr>
          <a:xfrm>
            <a:off x="457200" y="273050"/>
            <a:ext cx="3008313" cy="79375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400"/>
              <a:buFont typeface="Calibri"/>
              <a:buNone/>
            </a:pPr>
            <a:r>
              <a:rPr lang="en-US" sz="2400" i="1" dirty="0"/>
              <a:t>Lunch pail</a:t>
            </a:r>
            <a:endParaRPr sz="2400" i="1" dirty="0"/>
          </a:p>
        </p:txBody>
      </p:sp>
      <p:pic>
        <p:nvPicPr>
          <p:cNvPr id="121" name="Google Shape;121;p17"/>
          <p:cNvPicPr preferRelativeResize="0">
            <a:picLocks noGrp="1"/>
          </p:cNvPicPr>
          <p:nvPr>
            <p:ph type="body" idx="1"/>
          </p:nvPr>
        </p:nvPicPr>
        <p:blipFill rotWithShape="1">
          <a:blip r:embed="rId3">
            <a:alphaModFix/>
          </a:blip>
          <a:srcRect/>
          <a:stretch/>
        </p:blipFill>
        <p:spPr>
          <a:xfrm>
            <a:off x="5029200" y="533400"/>
            <a:ext cx="3657600" cy="2743200"/>
          </a:xfrm>
          <a:prstGeom prst="rect">
            <a:avLst/>
          </a:prstGeom>
          <a:noFill/>
          <a:ln>
            <a:noFill/>
          </a:ln>
        </p:spPr>
      </p:pic>
      <p:sp>
        <p:nvSpPr>
          <p:cNvPr id="122" name="Google Shape;122;p17"/>
          <p:cNvSpPr txBox="1">
            <a:spLocks noGrp="1"/>
          </p:cNvSpPr>
          <p:nvPr>
            <p:ph type="body" idx="2"/>
          </p:nvPr>
        </p:nvSpPr>
        <p:spPr>
          <a:xfrm>
            <a:off x="457200" y="1295400"/>
            <a:ext cx="3008313" cy="4830763"/>
          </a:xfrm>
          <a:prstGeom prst="rect">
            <a:avLst/>
          </a:prstGeom>
          <a:solidFill>
            <a:srgbClr val="B7CCE4"/>
          </a:solid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endParaRPr sz="2400"/>
          </a:p>
          <a:p>
            <a:pPr marL="0" lvl="0" indent="0" algn="l" rtl="0">
              <a:spcBef>
                <a:spcPts val="480"/>
              </a:spcBef>
              <a:spcAft>
                <a:spcPts val="0"/>
              </a:spcAft>
              <a:buClr>
                <a:schemeClr val="dk1"/>
              </a:buClr>
              <a:buSzPts val="2400"/>
              <a:buNone/>
            </a:pPr>
            <a:r>
              <a:rPr lang="en-US" sz="2400"/>
              <a:t>Children often took their lunches to school in </a:t>
            </a:r>
            <a:r>
              <a:rPr lang="en-US" sz="2400" i="1"/>
              <a:t>tin lunch pails</a:t>
            </a:r>
            <a:r>
              <a:rPr lang="en-US" sz="2400"/>
              <a:t>.  They could be shiny and new, like this one, or even a recycled large tin can.  If no pails were available, a piece of cloth served as a lunch sack.</a:t>
            </a:r>
            <a:endParaRPr sz="2400"/>
          </a:p>
        </p:txBody>
      </p:sp>
      <p:pic>
        <p:nvPicPr>
          <p:cNvPr id="123" name="Google Shape;123;p17"/>
          <p:cNvPicPr preferRelativeResize="0"/>
          <p:nvPr/>
        </p:nvPicPr>
        <p:blipFill rotWithShape="1">
          <a:blip r:embed="rId4">
            <a:alphaModFix/>
          </a:blip>
          <a:srcRect/>
          <a:stretch/>
        </p:blipFill>
        <p:spPr>
          <a:xfrm>
            <a:off x="3657600" y="3429000"/>
            <a:ext cx="3759200" cy="2819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457200" y="273050"/>
            <a:ext cx="3008313" cy="79375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400"/>
              <a:buFont typeface="Calibri"/>
              <a:buNone/>
            </a:pPr>
            <a:r>
              <a:rPr lang="en-US" sz="2400" i="1" dirty="0"/>
              <a:t>Blacksmith puzzle</a:t>
            </a:r>
            <a:endParaRPr sz="2400" i="1" dirty="0"/>
          </a:p>
        </p:txBody>
      </p:sp>
      <p:pic>
        <p:nvPicPr>
          <p:cNvPr id="130" name="Google Shape;130;p18"/>
          <p:cNvPicPr preferRelativeResize="0">
            <a:picLocks noGrp="1"/>
          </p:cNvPicPr>
          <p:nvPr>
            <p:ph type="body" idx="1"/>
          </p:nvPr>
        </p:nvPicPr>
        <p:blipFill rotWithShape="1">
          <a:blip r:embed="rId3">
            <a:alphaModFix/>
          </a:blip>
          <a:srcRect/>
          <a:stretch/>
        </p:blipFill>
        <p:spPr>
          <a:xfrm>
            <a:off x="3849689" y="828675"/>
            <a:ext cx="3657600" cy="2743200"/>
          </a:xfrm>
          <a:prstGeom prst="rect">
            <a:avLst/>
          </a:prstGeom>
          <a:noFill/>
          <a:ln>
            <a:noFill/>
          </a:ln>
        </p:spPr>
      </p:pic>
      <p:sp>
        <p:nvSpPr>
          <p:cNvPr id="131" name="Google Shape;131;p18"/>
          <p:cNvSpPr txBox="1">
            <a:spLocks noGrp="1"/>
          </p:cNvSpPr>
          <p:nvPr>
            <p:ph type="body" idx="2"/>
          </p:nvPr>
        </p:nvSpPr>
        <p:spPr>
          <a:xfrm>
            <a:off x="457200" y="1371600"/>
            <a:ext cx="3008313" cy="4754563"/>
          </a:xfrm>
          <a:prstGeom prst="rect">
            <a:avLst/>
          </a:prstGeom>
          <a:solidFill>
            <a:srgbClr val="B7CCE4"/>
          </a:solid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r>
              <a:rPr lang="en-US" sz="2400"/>
              <a:t>The </a:t>
            </a:r>
            <a:r>
              <a:rPr lang="en-US" sz="2400" i="1"/>
              <a:t>Blacksmith puzzles </a:t>
            </a:r>
            <a:r>
              <a:rPr lang="en-US" sz="2400"/>
              <a:t>in this trunk are based on originals made out of iron by a blacksmith in the late 19</a:t>
            </a:r>
            <a:r>
              <a:rPr lang="en-US" sz="2400" baseline="30000"/>
              <a:t>th</a:t>
            </a:r>
            <a:r>
              <a:rPr lang="en-US" sz="2400"/>
              <a:t> century.  These puzzles ere made by a blacksmith at the Sturhr Museum of the Prairie Pioneer, in Grand Island, Nebraska. </a:t>
            </a:r>
            <a:endParaRPr sz="2400"/>
          </a:p>
        </p:txBody>
      </p:sp>
      <p:pic>
        <p:nvPicPr>
          <p:cNvPr id="132" name="Google Shape;132;p18"/>
          <p:cNvPicPr preferRelativeResize="0"/>
          <p:nvPr/>
        </p:nvPicPr>
        <p:blipFill rotWithShape="1">
          <a:blip r:embed="rId4">
            <a:alphaModFix/>
          </a:blip>
          <a:srcRect/>
          <a:stretch/>
        </p:blipFill>
        <p:spPr>
          <a:xfrm>
            <a:off x="3943350" y="4297363"/>
            <a:ext cx="2438400" cy="1828800"/>
          </a:xfrm>
          <a:prstGeom prst="rect">
            <a:avLst/>
          </a:prstGeom>
          <a:noFill/>
          <a:ln>
            <a:noFill/>
          </a:ln>
        </p:spPr>
      </p:pic>
      <p:pic>
        <p:nvPicPr>
          <p:cNvPr id="134" name="Google Shape;134;p18" descr="C:\Users\Polly\AppData\Local\Microsoft\Windows\Temporary Internet Files\Content.IE5\VP9D1BKX\blacksmith[1].jpg"/>
          <p:cNvPicPr preferRelativeResize="0"/>
          <p:nvPr/>
        </p:nvPicPr>
        <p:blipFill rotWithShape="1">
          <a:blip r:embed="rId5">
            <a:alphaModFix/>
          </a:blip>
          <a:srcRect/>
          <a:stretch/>
        </p:blipFill>
        <p:spPr>
          <a:xfrm>
            <a:off x="7131593" y="3744884"/>
            <a:ext cx="1412748" cy="16687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9"/>
          <p:cNvSpPr txBox="1">
            <a:spLocks noGrp="1"/>
          </p:cNvSpPr>
          <p:nvPr>
            <p:ph type="title"/>
          </p:nvPr>
        </p:nvSpPr>
        <p:spPr>
          <a:xfrm>
            <a:off x="457200" y="273050"/>
            <a:ext cx="3008313" cy="56515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400"/>
              <a:buFont typeface="Calibri"/>
              <a:buNone/>
            </a:pPr>
            <a:r>
              <a:rPr lang="en-US" sz="2400" i="1" dirty="0"/>
              <a:t>Marbles</a:t>
            </a:r>
            <a:endParaRPr sz="2400" i="1" dirty="0"/>
          </a:p>
        </p:txBody>
      </p:sp>
      <p:pic>
        <p:nvPicPr>
          <p:cNvPr id="140" name="Google Shape;140;p19"/>
          <p:cNvPicPr preferRelativeResize="0">
            <a:picLocks noGrp="1"/>
          </p:cNvPicPr>
          <p:nvPr>
            <p:ph type="body" idx="1"/>
          </p:nvPr>
        </p:nvPicPr>
        <p:blipFill rotWithShape="1">
          <a:blip r:embed="rId3">
            <a:alphaModFix/>
          </a:blip>
          <a:srcRect/>
          <a:stretch/>
        </p:blipFill>
        <p:spPr>
          <a:xfrm>
            <a:off x="4236124" y="228600"/>
            <a:ext cx="4642908" cy="3482181"/>
          </a:xfrm>
          <a:prstGeom prst="rect">
            <a:avLst/>
          </a:prstGeom>
          <a:noFill/>
          <a:ln>
            <a:noFill/>
          </a:ln>
        </p:spPr>
      </p:pic>
      <p:sp>
        <p:nvSpPr>
          <p:cNvPr id="141" name="Google Shape;141;p19"/>
          <p:cNvSpPr txBox="1">
            <a:spLocks noGrp="1"/>
          </p:cNvSpPr>
          <p:nvPr>
            <p:ph type="body" idx="2"/>
          </p:nvPr>
        </p:nvSpPr>
        <p:spPr>
          <a:xfrm>
            <a:off x="457200" y="914400"/>
            <a:ext cx="3581400" cy="5486400"/>
          </a:xfrm>
          <a:prstGeom prst="rect">
            <a:avLst/>
          </a:prstGeom>
          <a:solidFill>
            <a:srgbClr val="B7CCE4"/>
          </a:solid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600"/>
              <a:buNone/>
            </a:pPr>
            <a:r>
              <a:rPr lang="en-US" sz="1600" i="1"/>
              <a:t>Marble games </a:t>
            </a:r>
            <a:r>
              <a:rPr lang="en-US" sz="1600"/>
              <a:t>have been around for more than 3,000 years!  Clay marble have been found in ancient Egyptian tombs.  And they played marbles in Ancient Rome.</a:t>
            </a:r>
            <a:endParaRPr/>
          </a:p>
          <a:p>
            <a:pPr marL="0" lvl="0" indent="0" algn="l" rtl="0">
              <a:spcBef>
                <a:spcPts val="320"/>
              </a:spcBef>
              <a:spcAft>
                <a:spcPts val="0"/>
              </a:spcAft>
              <a:buClr>
                <a:schemeClr val="dk1"/>
              </a:buClr>
              <a:buSzPts val="1600"/>
              <a:buNone/>
            </a:pPr>
            <a:r>
              <a:rPr lang="en-US" sz="1600"/>
              <a:t>Think about this:  Why are marbles called marbles?  Like so much of our language, the word marble comes from the </a:t>
            </a:r>
            <a:r>
              <a:rPr lang="en-US" sz="1600" b="1"/>
              <a:t>Latin</a:t>
            </a:r>
            <a:r>
              <a:rPr lang="en-US" sz="1600"/>
              <a:t> word,  </a:t>
            </a:r>
            <a:r>
              <a:rPr lang="en-US" sz="1600" i="1"/>
              <a:t>marmor</a:t>
            </a:r>
            <a:r>
              <a:rPr lang="en-US" sz="1600"/>
              <a:t>, meaning “to gleam or sparkle.”</a:t>
            </a:r>
            <a:endParaRPr/>
          </a:p>
          <a:p>
            <a:pPr marL="0" lvl="0" indent="0" algn="l" rtl="0">
              <a:spcBef>
                <a:spcPts val="320"/>
              </a:spcBef>
              <a:spcAft>
                <a:spcPts val="0"/>
              </a:spcAft>
              <a:buClr>
                <a:schemeClr val="dk1"/>
              </a:buClr>
              <a:buSzPts val="1600"/>
              <a:buNone/>
            </a:pPr>
            <a:r>
              <a:rPr lang="en-US" sz="1600"/>
              <a:t>In North America, archaeologists have found marbles in what is now Mexico, as well as in parts of the United States, dating back to 100 B. C.  In Europe, a 1560 Brueghel painting shows children playing marbles.  By the 1800s, marbles were being mass-produced.  Over the centuries, marbles have been made of clay, bone, polished nuts, stones, and – indeed – marble!  Now, most marbles are made of glass.</a:t>
            </a:r>
            <a:endParaRPr sz="1600"/>
          </a:p>
        </p:txBody>
      </p:sp>
      <p:pic>
        <p:nvPicPr>
          <p:cNvPr id="143" name="Google Shape;143;p19"/>
          <p:cNvPicPr preferRelativeResize="0"/>
          <p:nvPr/>
        </p:nvPicPr>
        <p:blipFill rotWithShape="1">
          <a:blip r:embed="rId4">
            <a:alphaModFix/>
          </a:blip>
          <a:srcRect/>
          <a:stretch/>
        </p:blipFill>
        <p:spPr>
          <a:xfrm>
            <a:off x="4495800" y="4114800"/>
            <a:ext cx="3048000" cy="2286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457200" y="273050"/>
            <a:ext cx="3008313" cy="56515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400"/>
              <a:buFont typeface="Calibri"/>
              <a:buNone/>
            </a:pPr>
            <a:r>
              <a:rPr lang="en-US" sz="2400" i="1" dirty="0"/>
              <a:t>Wooden penny dolls</a:t>
            </a:r>
            <a:endParaRPr sz="2400" i="1" dirty="0"/>
          </a:p>
        </p:txBody>
      </p:sp>
      <p:pic>
        <p:nvPicPr>
          <p:cNvPr id="149" name="Google Shape;149;p20"/>
          <p:cNvPicPr preferRelativeResize="0">
            <a:picLocks noGrp="1"/>
          </p:cNvPicPr>
          <p:nvPr>
            <p:ph type="body" idx="1"/>
          </p:nvPr>
        </p:nvPicPr>
        <p:blipFill rotWithShape="1">
          <a:blip r:embed="rId3">
            <a:alphaModFix/>
          </a:blip>
          <a:srcRect/>
          <a:stretch/>
        </p:blipFill>
        <p:spPr>
          <a:xfrm>
            <a:off x="3733800" y="152400"/>
            <a:ext cx="5111750" cy="3833812"/>
          </a:xfrm>
          <a:prstGeom prst="rect">
            <a:avLst/>
          </a:prstGeom>
          <a:noFill/>
          <a:ln>
            <a:noFill/>
          </a:ln>
        </p:spPr>
      </p:pic>
      <p:sp>
        <p:nvSpPr>
          <p:cNvPr id="150" name="Google Shape;150;p20"/>
          <p:cNvSpPr txBox="1">
            <a:spLocks noGrp="1"/>
          </p:cNvSpPr>
          <p:nvPr>
            <p:ph type="body" idx="2"/>
          </p:nvPr>
        </p:nvSpPr>
        <p:spPr>
          <a:xfrm>
            <a:off x="457200" y="990600"/>
            <a:ext cx="3008313" cy="5135563"/>
          </a:xfrm>
          <a:prstGeom prst="rect">
            <a:avLst/>
          </a:prstGeom>
          <a:solidFill>
            <a:srgbClr val="B7CCE4"/>
          </a:solid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r>
              <a:rPr lang="en-US" sz="2400"/>
              <a:t>One hundred years ago, a penny could buy many different things.  Small </a:t>
            </a:r>
            <a:r>
              <a:rPr lang="en-US" sz="2400" i="1"/>
              <a:t>wooden penny dolls</a:t>
            </a:r>
            <a:r>
              <a:rPr lang="en-US" sz="2400"/>
              <a:t> like this one could be bought in a general store for just a penny.  Making clothes for the doll was the owner’s ‘job’ – and a good way to learn sewing skills.</a:t>
            </a:r>
            <a:endParaRPr sz="2400"/>
          </a:p>
        </p:txBody>
      </p:sp>
      <p:pic>
        <p:nvPicPr>
          <p:cNvPr id="151" name="Google Shape;151;p20" descr="Image result for clothes for a 'penny doll'"/>
          <p:cNvPicPr preferRelativeResize="0"/>
          <p:nvPr/>
        </p:nvPicPr>
        <p:blipFill rotWithShape="1">
          <a:blip r:embed="rId4">
            <a:alphaModFix/>
          </a:blip>
          <a:srcRect/>
          <a:stretch/>
        </p:blipFill>
        <p:spPr>
          <a:xfrm>
            <a:off x="4114800" y="4191000"/>
            <a:ext cx="2114550" cy="2162176"/>
          </a:xfrm>
          <a:prstGeom prst="rect">
            <a:avLst/>
          </a:prstGeom>
          <a:noFill/>
          <a:ln w="57150" cap="flat" cmpd="sng">
            <a:solidFill>
              <a:schemeClr val="accent2"/>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1"/>
          <p:cNvSpPr txBox="1">
            <a:spLocks noGrp="1"/>
          </p:cNvSpPr>
          <p:nvPr>
            <p:ph type="title"/>
          </p:nvPr>
        </p:nvSpPr>
        <p:spPr>
          <a:xfrm>
            <a:off x="457200" y="273050"/>
            <a:ext cx="3008313" cy="64135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400"/>
              <a:buFont typeface="Calibri"/>
              <a:buNone/>
            </a:pPr>
            <a:r>
              <a:rPr lang="en-US" sz="2400" i="1" dirty="0"/>
              <a:t>Corn husk doll</a:t>
            </a:r>
            <a:endParaRPr sz="2400" i="1" dirty="0"/>
          </a:p>
        </p:txBody>
      </p:sp>
      <p:pic>
        <p:nvPicPr>
          <p:cNvPr id="158" name="Google Shape;158;p21"/>
          <p:cNvPicPr preferRelativeResize="0">
            <a:picLocks noGrp="1"/>
          </p:cNvPicPr>
          <p:nvPr>
            <p:ph type="body" idx="1"/>
          </p:nvPr>
        </p:nvPicPr>
        <p:blipFill rotWithShape="1">
          <a:blip r:embed="rId3">
            <a:alphaModFix/>
          </a:blip>
          <a:srcRect/>
          <a:stretch/>
        </p:blipFill>
        <p:spPr>
          <a:xfrm rot="5400000">
            <a:off x="5341937" y="1350962"/>
            <a:ext cx="3822700" cy="2867025"/>
          </a:xfrm>
          <a:prstGeom prst="rect">
            <a:avLst/>
          </a:prstGeom>
          <a:noFill/>
          <a:ln>
            <a:noFill/>
          </a:ln>
        </p:spPr>
      </p:pic>
      <p:sp>
        <p:nvSpPr>
          <p:cNvPr id="159" name="Google Shape;159;p21"/>
          <p:cNvSpPr txBox="1">
            <a:spLocks noGrp="1"/>
          </p:cNvSpPr>
          <p:nvPr>
            <p:ph type="body" idx="2"/>
          </p:nvPr>
        </p:nvSpPr>
        <p:spPr>
          <a:xfrm>
            <a:off x="457200" y="1143000"/>
            <a:ext cx="3008313" cy="4983163"/>
          </a:xfrm>
          <a:prstGeom prst="rect">
            <a:avLst/>
          </a:prstGeom>
          <a:solidFill>
            <a:srgbClr val="B7CCE4"/>
          </a:solid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r>
              <a:rPr lang="en-US" sz="2400"/>
              <a:t>A popular doll was the </a:t>
            </a:r>
            <a:r>
              <a:rPr lang="en-US" sz="2400" i="1"/>
              <a:t>corn husk doll</a:t>
            </a:r>
            <a:r>
              <a:rPr lang="en-US" sz="2400"/>
              <a:t>, made from the outer leaves on ears of corn.  Our corn husk dolls are simple.  Heavy string is used to hold the doll together.  Such string might have been hard to find for some children, depending on how far from a town they lived.</a:t>
            </a:r>
            <a:endParaRPr sz="2400"/>
          </a:p>
        </p:txBody>
      </p:sp>
      <p:pic>
        <p:nvPicPr>
          <p:cNvPr id="160" name="Google Shape;160;p21" descr="C:\Users\Polly\AppData\Local\Microsoft\Windows\Temporary Internet Files\Content.IE5\9CG9YS50\cornhuskdolls0003[1].jpg"/>
          <p:cNvPicPr preferRelativeResize="0"/>
          <p:nvPr/>
        </p:nvPicPr>
        <p:blipFill rotWithShape="1">
          <a:blip r:embed="rId4">
            <a:alphaModFix/>
          </a:blip>
          <a:srcRect/>
          <a:stretch/>
        </p:blipFill>
        <p:spPr>
          <a:xfrm>
            <a:off x="4075944" y="3657600"/>
            <a:ext cx="1297956" cy="2133600"/>
          </a:xfrm>
          <a:prstGeom prst="rect">
            <a:avLst/>
          </a:prstGeom>
          <a:noFill/>
          <a:ln w="57150" cap="flat" cmpd="sng">
            <a:solidFill>
              <a:srgbClr val="E36C09"/>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1967</Words>
  <Application>Microsoft Office PowerPoint</Application>
  <PresentationFormat>On-screen Show (4:3)</PresentationFormat>
  <Paragraphs>69</Paragraphs>
  <Slides>28</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  Children Past &amp; Present  </vt:lpstr>
      <vt:lpstr>Cast iron pigg bank?</vt:lpstr>
      <vt:lpstr>Spindle top</vt:lpstr>
      <vt:lpstr>Ball and Cup Game?</vt:lpstr>
      <vt:lpstr>Lunch pail</vt:lpstr>
      <vt:lpstr>Blacksmith puzzle</vt:lpstr>
      <vt:lpstr>Marbles</vt:lpstr>
      <vt:lpstr>Wooden penny dolls</vt:lpstr>
      <vt:lpstr>Corn husk doll</vt:lpstr>
      <vt:lpstr>Rag doll</vt:lpstr>
      <vt:lpstr>Pull toy</vt:lpstr>
      <vt:lpstr>Wooden donkey cart</vt:lpstr>
      <vt:lpstr>Ink and ink pens</vt:lpstr>
      <vt:lpstr>Cube puzzle</vt:lpstr>
      <vt:lpstr>Parlor games</vt:lpstr>
      <vt:lpstr>Changeable portraits</vt:lpstr>
      <vt:lpstr>Pull toy</vt:lpstr>
      <vt:lpstr>Cast iron toy</vt:lpstr>
      <vt:lpstr>Donkey cart</vt:lpstr>
      <vt:lpstr>Lead toy soldiers</vt:lpstr>
      <vt:lpstr>Lead toy soldiers</vt:lpstr>
      <vt:lpstr>Valentines</vt:lpstr>
      <vt:lpstr>Jumping jacks</vt:lpstr>
      <vt:lpstr>Jacks</vt:lpstr>
      <vt:lpstr>Kaleidoscope</vt:lpstr>
      <vt:lpstr>Chalkboard</vt:lpstr>
      <vt:lpstr>Hand shadow game</vt:lpstr>
      <vt:lpstr>Cast iron car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Traveling Trunks: Children Past &amp; Present  </dc:title>
  <dc:creator>Sarah J. Hulme</dc:creator>
  <cp:lastModifiedBy>Sarah J. Hulme</cp:lastModifiedBy>
  <cp:revision>1</cp:revision>
  <dcterms:modified xsi:type="dcterms:W3CDTF">2022-07-13T22:50:38Z</dcterms:modified>
</cp:coreProperties>
</file>